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8"/>
  </p:notesMasterIdLst>
  <p:handoutMasterIdLst>
    <p:handoutMasterId r:id="rId19"/>
  </p:handoutMasterIdLst>
  <p:sldIdLst>
    <p:sldId id="275" r:id="rId5"/>
    <p:sldId id="282" r:id="rId6"/>
    <p:sldId id="288" r:id="rId7"/>
    <p:sldId id="276" r:id="rId8"/>
    <p:sldId id="284" r:id="rId9"/>
    <p:sldId id="283" r:id="rId10"/>
    <p:sldId id="277" r:id="rId11"/>
    <p:sldId id="278" r:id="rId12"/>
    <p:sldId id="285" r:id="rId13"/>
    <p:sldId id="279" r:id="rId14"/>
    <p:sldId id="286" r:id="rId15"/>
    <p:sldId id="281" r:id="rId16"/>
    <p:sldId id="287" r:id="rId17"/>
  </p:sldIdLst>
  <p:sldSz cx="12192000" cy="6858000"/>
  <p:notesSz cx="6858000" cy="9144000"/>
  <p:defaultTextStyle>
    <a:defPPr rtl="0">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597DD"/>
    <a:srgbClr val="012B51"/>
    <a:srgbClr val="76C456"/>
  </p:clrMru>
  <p:extLst>
    <p:ext uri="{E76CE94A-603C-4142-B9EB-6D1370010A27}">
      <p14:discardImageEditData xmlns:p14="http://schemas.microsoft.com/office/powerpoint/2010/main" val="1"/>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F2DE63D5-997A-4646-A377-4702673A728D}">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72192" autoAdjust="0"/>
  </p:normalViewPr>
  <p:slideViewPr>
    <p:cSldViewPr snapToGrid="0">
      <p:cViewPr varScale="1">
        <p:scale>
          <a:sx n="52" d="100"/>
          <a:sy n="52" d="100"/>
        </p:scale>
        <p:origin x="1458" y="72"/>
      </p:cViewPr>
      <p:guideLst/>
    </p:cSldViewPr>
  </p:slideViewPr>
  <p:outlineViewPr>
    <p:cViewPr>
      <p:scale>
        <a:sx n="33" d="100"/>
        <a:sy n="33" d="100"/>
      </p:scale>
      <p:origin x="0" y="0"/>
    </p:cViewPr>
  </p:outlineViewPr>
  <p:notesTextViewPr>
    <p:cViewPr>
      <p:scale>
        <a:sx n="3" d="2"/>
        <a:sy n="3" d="2"/>
      </p:scale>
      <p:origin x="0" y="-2016"/>
    </p:cViewPr>
  </p:notesTextViewPr>
  <p:notesViewPr>
    <p:cSldViewPr snapToGrid="0">
      <p:cViewPr varScale="1">
        <p:scale>
          <a:sx n="88" d="100"/>
          <a:sy n="88" d="100"/>
        </p:scale>
        <p:origin x="3822" y="7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0492D8D-4465-4C61-A1F6-9A8EDFE4C097}" type="doc">
      <dgm:prSet loTypeId="urn:microsoft.com/office/officeart/2005/8/layout/default" loCatId="list" qsTypeId="urn:microsoft.com/office/officeart/2005/8/quickstyle/simple1" qsCatId="simple" csTypeId="urn:microsoft.com/office/officeart/2005/8/colors/colorful4" csCatId="colorful" phldr="1"/>
      <dgm:spPr/>
      <dgm:t>
        <a:bodyPr/>
        <a:lstStyle/>
        <a:p>
          <a:endParaRPr lang="pt-BR"/>
        </a:p>
      </dgm:t>
    </dgm:pt>
    <dgm:pt modelId="{B502604E-D86A-44B6-BEB8-D018D294E7C7}">
      <dgm:prSet phldrT="[Texto]" custT="1"/>
      <dgm:spPr/>
      <dgm:t>
        <a:bodyPr/>
        <a:lstStyle/>
        <a:p>
          <a:r>
            <a:rPr lang="pt-BR" sz="1100" b="1" dirty="0">
              <a:solidFill>
                <a:srgbClr val="002060"/>
              </a:solidFill>
            </a:rPr>
            <a:t>Práticas e</a:t>
          </a:r>
        </a:p>
        <a:p>
          <a:r>
            <a:rPr lang="pt-BR" sz="1100" b="1" dirty="0">
              <a:solidFill>
                <a:srgbClr val="002060"/>
              </a:solidFill>
            </a:rPr>
            <a:t>cuidados</a:t>
          </a:r>
        </a:p>
        <a:p>
          <a:r>
            <a:rPr lang="pt-BR" sz="1100" b="1" dirty="0">
              <a:solidFill>
                <a:srgbClr val="002060"/>
              </a:solidFill>
            </a:rPr>
            <a:t>essenciais</a:t>
          </a:r>
        </a:p>
      </dgm:t>
    </dgm:pt>
    <dgm:pt modelId="{382E5CB0-F3F5-4010-BE01-88F5D0C9B872}" type="parTrans" cxnId="{E6C0AC23-BA2B-4908-9B3A-D1F349C5DD7F}">
      <dgm:prSet/>
      <dgm:spPr/>
      <dgm:t>
        <a:bodyPr/>
        <a:lstStyle/>
        <a:p>
          <a:endParaRPr lang="pt-BR" sz="1100" b="1">
            <a:solidFill>
              <a:srgbClr val="002060"/>
            </a:solidFill>
          </a:endParaRPr>
        </a:p>
      </dgm:t>
    </dgm:pt>
    <dgm:pt modelId="{C57D876E-A9A3-4DEA-A4D6-CCFD43A82F23}" type="sibTrans" cxnId="{E6C0AC23-BA2B-4908-9B3A-D1F349C5DD7F}">
      <dgm:prSet/>
      <dgm:spPr/>
      <dgm:t>
        <a:bodyPr/>
        <a:lstStyle/>
        <a:p>
          <a:endParaRPr lang="pt-BR" sz="1100" b="1">
            <a:solidFill>
              <a:srgbClr val="002060"/>
            </a:solidFill>
          </a:endParaRPr>
        </a:p>
      </dgm:t>
    </dgm:pt>
    <dgm:pt modelId="{842D786C-8D79-4252-8356-F66A67F87440}">
      <dgm:prSet phldrT="[Texto]" custT="1"/>
      <dgm:spPr/>
      <dgm:t>
        <a:bodyPr/>
        <a:lstStyle/>
        <a:p>
          <a:r>
            <a:rPr lang="pt-BR" sz="1100" b="1" dirty="0">
              <a:solidFill>
                <a:srgbClr val="002060"/>
              </a:solidFill>
            </a:rPr>
            <a:t>Depressão</a:t>
          </a:r>
        </a:p>
      </dgm:t>
    </dgm:pt>
    <dgm:pt modelId="{7E6AFDFD-8AEF-4503-BFE7-AFF51210B303}" type="parTrans" cxnId="{0B8D932D-DC5E-41AA-B209-2C9CF89D9A08}">
      <dgm:prSet/>
      <dgm:spPr/>
      <dgm:t>
        <a:bodyPr/>
        <a:lstStyle/>
        <a:p>
          <a:endParaRPr lang="pt-BR" sz="1100" b="1">
            <a:solidFill>
              <a:srgbClr val="002060"/>
            </a:solidFill>
          </a:endParaRPr>
        </a:p>
      </dgm:t>
    </dgm:pt>
    <dgm:pt modelId="{50FA0E26-8942-49AE-B60F-DF06502F07FE}" type="sibTrans" cxnId="{0B8D932D-DC5E-41AA-B209-2C9CF89D9A08}">
      <dgm:prSet/>
      <dgm:spPr/>
      <dgm:t>
        <a:bodyPr/>
        <a:lstStyle/>
        <a:p>
          <a:endParaRPr lang="pt-BR" sz="1100" b="1">
            <a:solidFill>
              <a:srgbClr val="002060"/>
            </a:solidFill>
          </a:endParaRPr>
        </a:p>
      </dgm:t>
    </dgm:pt>
    <dgm:pt modelId="{388200BF-F84A-487F-8F49-9020DA30B2B1}">
      <dgm:prSet phldrT="[Texto]" custT="1"/>
      <dgm:spPr/>
      <dgm:t>
        <a:bodyPr/>
        <a:lstStyle/>
        <a:p>
          <a:r>
            <a:rPr lang="pt-BR" sz="1100" b="1" dirty="0">
              <a:solidFill>
                <a:srgbClr val="002060"/>
              </a:solidFill>
            </a:rPr>
            <a:t>Psicoses</a:t>
          </a:r>
        </a:p>
      </dgm:t>
    </dgm:pt>
    <dgm:pt modelId="{2CE3F683-F8D0-495B-B543-5571304DDE46}" type="parTrans" cxnId="{E3B2AD1D-6513-4295-9B54-8A8CE38309E8}">
      <dgm:prSet/>
      <dgm:spPr/>
      <dgm:t>
        <a:bodyPr/>
        <a:lstStyle/>
        <a:p>
          <a:endParaRPr lang="pt-BR" sz="1100" b="1">
            <a:solidFill>
              <a:srgbClr val="002060"/>
            </a:solidFill>
          </a:endParaRPr>
        </a:p>
      </dgm:t>
    </dgm:pt>
    <dgm:pt modelId="{320EFD2E-C098-4579-BBCF-E44D7FC3E1E8}" type="sibTrans" cxnId="{E3B2AD1D-6513-4295-9B54-8A8CE38309E8}">
      <dgm:prSet/>
      <dgm:spPr/>
      <dgm:t>
        <a:bodyPr/>
        <a:lstStyle/>
        <a:p>
          <a:endParaRPr lang="pt-BR" sz="1100" b="1">
            <a:solidFill>
              <a:srgbClr val="002060"/>
            </a:solidFill>
          </a:endParaRPr>
        </a:p>
      </dgm:t>
    </dgm:pt>
    <dgm:pt modelId="{AC9011FC-AEE5-4458-A51A-4FA249BCAC2C}">
      <dgm:prSet phldrT="[Texto]" custT="1"/>
      <dgm:spPr/>
      <dgm:t>
        <a:bodyPr/>
        <a:lstStyle/>
        <a:p>
          <a:r>
            <a:rPr lang="pt-BR" sz="1100" b="1" dirty="0">
              <a:solidFill>
                <a:srgbClr val="C00000"/>
              </a:solidFill>
            </a:rPr>
            <a:t>Epilepsia</a:t>
          </a:r>
        </a:p>
      </dgm:t>
    </dgm:pt>
    <dgm:pt modelId="{B0C3EDBC-E9D7-4439-942D-9503F63F3378}" type="parTrans" cxnId="{C9C97C81-BB2D-43A3-B42A-518468803D2C}">
      <dgm:prSet/>
      <dgm:spPr/>
      <dgm:t>
        <a:bodyPr/>
        <a:lstStyle/>
        <a:p>
          <a:endParaRPr lang="pt-BR" sz="1100" b="1">
            <a:solidFill>
              <a:srgbClr val="002060"/>
            </a:solidFill>
          </a:endParaRPr>
        </a:p>
      </dgm:t>
    </dgm:pt>
    <dgm:pt modelId="{E74B3633-D9A3-407F-A6FA-D89CEC8CBC01}" type="sibTrans" cxnId="{C9C97C81-BB2D-43A3-B42A-518468803D2C}">
      <dgm:prSet/>
      <dgm:spPr/>
      <dgm:t>
        <a:bodyPr/>
        <a:lstStyle/>
        <a:p>
          <a:endParaRPr lang="pt-BR" sz="1100" b="1">
            <a:solidFill>
              <a:srgbClr val="002060"/>
            </a:solidFill>
          </a:endParaRPr>
        </a:p>
      </dgm:t>
    </dgm:pt>
    <dgm:pt modelId="{48CD92A8-22DE-4F69-AB5B-14D7FEE51764}">
      <dgm:prSet phldrT="[Texto]" custT="1"/>
      <dgm:spPr/>
      <dgm:t>
        <a:bodyPr/>
        <a:lstStyle/>
        <a:p>
          <a:r>
            <a:rPr lang="pt-BR" sz="1100" b="1" dirty="0">
              <a:solidFill>
                <a:srgbClr val="002060"/>
              </a:solidFill>
            </a:rPr>
            <a:t>Transtornos mentais</a:t>
          </a:r>
        </a:p>
        <a:p>
          <a:r>
            <a:rPr lang="pt-BR" sz="1100" b="1" dirty="0">
              <a:solidFill>
                <a:srgbClr val="002060"/>
              </a:solidFill>
            </a:rPr>
            <a:t>e comportamentais</a:t>
          </a:r>
        </a:p>
        <a:p>
          <a:r>
            <a:rPr lang="pt-BR" sz="1100" b="1" dirty="0">
              <a:solidFill>
                <a:srgbClr val="002060"/>
              </a:solidFill>
            </a:rPr>
            <a:t>em crianças e</a:t>
          </a:r>
        </a:p>
        <a:p>
          <a:r>
            <a:rPr lang="pt-BR" sz="1100" b="1" dirty="0">
              <a:solidFill>
                <a:srgbClr val="002060"/>
              </a:solidFill>
            </a:rPr>
            <a:t>Adolescentes</a:t>
          </a:r>
        </a:p>
      </dgm:t>
    </dgm:pt>
    <dgm:pt modelId="{3834C23D-C7BF-48A8-A527-38C02B9DBE07}" type="parTrans" cxnId="{3470F082-AD1F-49CC-AA2E-F86CAD2AF8A6}">
      <dgm:prSet/>
      <dgm:spPr/>
      <dgm:t>
        <a:bodyPr/>
        <a:lstStyle/>
        <a:p>
          <a:endParaRPr lang="pt-BR" sz="1100" b="1">
            <a:solidFill>
              <a:srgbClr val="002060"/>
            </a:solidFill>
          </a:endParaRPr>
        </a:p>
      </dgm:t>
    </dgm:pt>
    <dgm:pt modelId="{E2979243-CC38-4FD4-9EF7-EF7D0F455437}" type="sibTrans" cxnId="{3470F082-AD1F-49CC-AA2E-F86CAD2AF8A6}">
      <dgm:prSet/>
      <dgm:spPr/>
      <dgm:t>
        <a:bodyPr/>
        <a:lstStyle/>
        <a:p>
          <a:endParaRPr lang="pt-BR" sz="1100" b="1">
            <a:solidFill>
              <a:srgbClr val="002060"/>
            </a:solidFill>
          </a:endParaRPr>
        </a:p>
      </dgm:t>
    </dgm:pt>
    <dgm:pt modelId="{9AB12251-0652-4C9E-963F-4948FC27C7FF}">
      <dgm:prSet phldrT="[Texto]" custT="1"/>
      <dgm:spPr/>
      <dgm:t>
        <a:bodyPr/>
        <a:lstStyle/>
        <a:p>
          <a:r>
            <a:rPr lang="pt-BR" sz="1100" b="1" dirty="0">
              <a:solidFill>
                <a:srgbClr val="C00000"/>
              </a:solidFill>
            </a:rPr>
            <a:t>Demência</a:t>
          </a:r>
        </a:p>
      </dgm:t>
    </dgm:pt>
    <dgm:pt modelId="{9575677F-5B1D-4283-BAA4-2A8B7CF8E672}" type="parTrans" cxnId="{0056229E-463E-4FAF-8D2F-99C131750457}">
      <dgm:prSet/>
      <dgm:spPr/>
      <dgm:t>
        <a:bodyPr/>
        <a:lstStyle/>
        <a:p>
          <a:endParaRPr lang="pt-BR" sz="1100" b="1">
            <a:solidFill>
              <a:srgbClr val="002060"/>
            </a:solidFill>
          </a:endParaRPr>
        </a:p>
      </dgm:t>
    </dgm:pt>
    <dgm:pt modelId="{EFC0BEE8-D5FF-42A0-B28B-463EEDAA3115}" type="sibTrans" cxnId="{0056229E-463E-4FAF-8D2F-99C131750457}">
      <dgm:prSet/>
      <dgm:spPr/>
      <dgm:t>
        <a:bodyPr/>
        <a:lstStyle/>
        <a:p>
          <a:endParaRPr lang="pt-BR" sz="1100" b="1">
            <a:solidFill>
              <a:srgbClr val="002060"/>
            </a:solidFill>
          </a:endParaRPr>
        </a:p>
      </dgm:t>
    </dgm:pt>
    <dgm:pt modelId="{3000B04D-B0CC-4166-8C11-6609F2666183}">
      <dgm:prSet phldrT="[Texto]" custT="1"/>
      <dgm:spPr/>
      <dgm:t>
        <a:bodyPr/>
        <a:lstStyle/>
        <a:p>
          <a:r>
            <a:rPr lang="pt-BR" sz="1100" b="1" dirty="0">
              <a:solidFill>
                <a:srgbClr val="002060"/>
              </a:solidFill>
            </a:rPr>
            <a:t>Transtornos por uso de substâncias</a:t>
          </a:r>
        </a:p>
      </dgm:t>
    </dgm:pt>
    <dgm:pt modelId="{FD2F4915-D951-4397-A99B-1E709BCB93AB}" type="parTrans" cxnId="{C45BC0D6-EBF2-42DA-9FC8-7C7CB982B272}">
      <dgm:prSet/>
      <dgm:spPr/>
      <dgm:t>
        <a:bodyPr/>
        <a:lstStyle/>
        <a:p>
          <a:endParaRPr lang="pt-BR" sz="1100" b="1">
            <a:solidFill>
              <a:srgbClr val="002060"/>
            </a:solidFill>
          </a:endParaRPr>
        </a:p>
      </dgm:t>
    </dgm:pt>
    <dgm:pt modelId="{30395748-89E3-4A74-A40A-C1A73E2E5F04}" type="sibTrans" cxnId="{C45BC0D6-EBF2-42DA-9FC8-7C7CB982B272}">
      <dgm:prSet/>
      <dgm:spPr/>
      <dgm:t>
        <a:bodyPr/>
        <a:lstStyle/>
        <a:p>
          <a:endParaRPr lang="pt-BR" sz="1100" b="1">
            <a:solidFill>
              <a:srgbClr val="002060"/>
            </a:solidFill>
          </a:endParaRPr>
        </a:p>
      </dgm:t>
    </dgm:pt>
    <dgm:pt modelId="{E7D7DD73-2C39-4740-AA71-67DEC659F991}">
      <dgm:prSet phldrT="[Texto]" custT="1"/>
      <dgm:spPr/>
      <dgm:t>
        <a:bodyPr/>
        <a:lstStyle/>
        <a:p>
          <a:r>
            <a:rPr lang="pt-BR" sz="1100" b="1" dirty="0">
              <a:solidFill>
                <a:srgbClr val="002060"/>
              </a:solidFill>
            </a:rPr>
            <a:t>Autoagressão/suicídio</a:t>
          </a:r>
        </a:p>
      </dgm:t>
    </dgm:pt>
    <dgm:pt modelId="{97D4248E-3D90-4B13-A794-293E4CE19AE1}" type="parTrans" cxnId="{6A458BE7-FF68-44D1-8E89-2967A3A16D72}">
      <dgm:prSet/>
      <dgm:spPr/>
      <dgm:t>
        <a:bodyPr/>
        <a:lstStyle/>
        <a:p>
          <a:endParaRPr lang="pt-BR" sz="1100" b="1">
            <a:solidFill>
              <a:srgbClr val="002060"/>
            </a:solidFill>
          </a:endParaRPr>
        </a:p>
      </dgm:t>
    </dgm:pt>
    <dgm:pt modelId="{23F1EC86-34C9-4805-8BFD-A6853A0BCAA3}" type="sibTrans" cxnId="{6A458BE7-FF68-44D1-8E89-2967A3A16D72}">
      <dgm:prSet/>
      <dgm:spPr/>
      <dgm:t>
        <a:bodyPr/>
        <a:lstStyle/>
        <a:p>
          <a:endParaRPr lang="pt-BR" sz="1100" b="1">
            <a:solidFill>
              <a:srgbClr val="002060"/>
            </a:solidFill>
          </a:endParaRPr>
        </a:p>
      </dgm:t>
    </dgm:pt>
    <dgm:pt modelId="{BA7F8585-81B6-435A-BC8E-DD5C446616D6}">
      <dgm:prSet phldrT="[Texto]" custT="1"/>
      <dgm:spPr/>
      <dgm:t>
        <a:bodyPr/>
        <a:lstStyle/>
        <a:p>
          <a:r>
            <a:rPr lang="pt-BR" sz="1100" b="1" dirty="0">
              <a:solidFill>
                <a:srgbClr val="002060"/>
              </a:solidFill>
            </a:rPr>
            <a:t>Outras queixas significativas em saúde mental</a:t>
          </a:r>
        </a:p>
      </dgm:t>
    </dgm:pt>
    <dgm:pt modelId="{6D5BFB6F-DEB3-44B2-A7D6-31F02FE2D721}" type="parTrans" cxnId="{EF06499E-00D5-4451-8BFB-6CBE2677B1E0}">
      <dgm:prSet/>
      <dgm:spPr/>
      <dgm:t>
        <a:bodyPr/>
        <a:lstStyle/>
        <a:p>
          <a:endParaRPr lang="pt-BR" sz="1100" b="1">
            <a:solidFill>
              <a:srgbClr val="002060"/>
            </a:solidFill>
          </a:endParaRPr>
        </a:p>
      </dgm:t>
    </dgm:pt>
    <dgm:pt modelId="{1DF861A6-22DF-4D4E-926D-CB09F39AF127}" type="sibTrans" cxnId="{EF06499E-00D5-4451-8BFB-6CBE2677B1E0}">
      <dgm:prSet/>
      <dgm:spPr/>
      <dgm:t>
        <a:bodyPr/>
        <a:lstStyle/>
        <a:p>
          <a:endParaRPr lang="pt-BR" sz="1100" b="1">
            <a:solidFill>
              <a:srgbClr val="002060"/>
            </a:solidFill>
          </a:endParaRPr>
        </a:p>
      </dgm:t>
    </dgm:pt>
    <dgm:pt modelId="{50A5EB66-D9B6-4391-99D2-377C63FF4016}" type="pres">
      <dgm:prSet presAssocID="{D0492D8D-4465-4C61-A1F6-9A8EDFE4C097}" presName="diagram" presStyleCnt="0">
        <dgm:presLayoutVars>
          <dgm:dir/>
          <dgm:resizeHandles val="exact"/>
        </dgm:presLayoutVars>
      </dgm:prSet>
      <dgm:spPr/>
    </dgm:pt>
    <dgm:pt modelId="{D48B4175-D3F7-4E17-A70D-5994AD857C40}" type="pres">
      <dgm:prSet presAssocID="{B502604E-D86A-44B6-BEB8-D018D294E7C7}" presName="node" presStyleLbl="node1" presStyleIdx="0" presStyleCnt="9">
        <dgm:presLayoutVars>
          <dgm:bulletEnabled val="1"/>
        </dgm:presLayoutVars>
      </dgm:prSet>
      <dgm:spPr/>
    </dgm:pt>
    <dgm:pt modelId="{B860362B-5910-4E3A-AFE1-B92130E88C67}" type="pres">
      <dgm:prSet presAssocID="{C57D876E-A9A3-4DEA-A4D6-CCFD43A82F23}" presName="sibTrans" presStyleCnt="0"/>
      <dgm:spPr/>
    </dgm:pt>
    <dgm:pt modelId="{7307BC3E-A073-4DF9-8A42-C23C57D59BFF}" type="pres">
      <dgm:prSet presAssocID="{842D786C-8D79-4252-8356-F66A67F87440}" presName="node" presStyleLbl="node1" presStyleIdx="1" presStyleCnt="9">
        <dgm:presLayoutVars>
          <dgm:bulletEnabled val="1"/>
        </dgm:presLayoutVars>
      </dgm:prSet>
      <dgm:spPr/>
    </dgm:pt>
    <dgm:pt modelId="{13249A57-7847-45A7-9502-A29CB532D4DC}" type="pres">
      <dgm:prSet presAssocID="{50FA0E26-8942-49AE-B60F-DF06502F07FE}" presName="sibTrans" presStyleCnt="0"/>
      <dgm:spPr/>
    </dgm:pt>
    <dgm:pt modelId="{5E25B6D3-4A31-4B92-B7FE-31BF5FC11E92}" type="pres">
      <dgm:prSet presAssocID="{388200BF-F84A-487F-8F49-9020DA30B2B1}" presName="node" presStyleLbl="node1" presStyleIdx="2" presStyleCnt="9">
        <dgm:presLayoutVars>
          <dgm:bulletEnabled val="1"/>
        </dgm:presLayoutVars>
      </dgm:prSet>
      <dgm:spPr/>
    </dgm:pt>
    <dgm:pt modelId="{C625CA7D-6B9A-44C0-8311-54E803E9068B}" type="pres">
      <dgm:prSet presAssocID="{320EFD2E-C098-4579-BBCF-E44D7FC3E1E8}" presName="sibTrans" presStyleCnt="0"/>
      <dgm:spPr/>
    </dgm:pt>
    <dgm:pt modelId="{E566735D-7049-4212-9480-82ADD289CF66}" type="pres">
      <dgm:prSet presAssocID="{AC9011FC-AEE5-4458-A51A-4FA249BCAC2C}" presName="node" presStyleLbl="node1" presStyleIdx="3" presStyleCnt="9">
        <dgm:presLayoutVars>
          <dgm:bulletEnabled val="1"/>
        </dgm:presLayoutVars>
      </dgm:prSet>
      <dgm:spPr/>
    </dgm:pt>
    <dgm:pt modelId="{9CC899B2-B9E2-4616-BBC7-362D21E80978}" type="pres">
      <dgm:prSet presAssocID="{E74B3633-D9A3-407F-A6FA-D89CEC8CBC01}" presName="sibTrans" presStyleCnt="0"/>
      <dgm:spPr/>
    </dgm:pt>
    <dgm:pt modelId="{99671419-30EF-493E-BD55-CF0C592FB1C3}" type="pres">
      <dgm:prSet presAssocID="{48CD92A8-22DE-4F69-AB5B-14D7FEE51764}" presName="node" presStyleLbl="node1" presStyleIdx="4" presStyleCnt="9">
        <dgm:presLayoutVars>
          <dgm:bulletEnabled val="1"/>
        </dgm:presLayoutVars>
      </dgm:prSet>
      <dgm:spPr/>
    </dgm:pt>
    <dgm:pt modelId="{CC05C211-0B03-473D-B0EE-CE46732E68F1}" type="pres">
      <dgm:prSet presAssocID="{E2979243-CC38-4FD4-9EF7-EF7D0F455437}" presName="sibTrans" presStyleCnt="0"/>
      <dgm:spPr/>
    </dgm:pt>
    <dgm:pt modelId="{A5049151-3159-411F-8B78-0473CDBDAA28}" type="pres">
      <dgm:prSet presAssocID="{9AB12251-0652-4C9E-963F-4948FC27C7FF}" presName="node" presStyleLbl="node1" presStyleIdx="5" presStyleCnt="9">
        <dgm:presLayoutVars>
          <dgm:bulletEnabled val="1"/>
        </dgm:presLayoutVars>
      </dgm:prSet>
      <dgm:spPr/>
    </dgm:pt>
    <dgm:pt modelId="{81D5FC9B-312A-4835-840D-8D3A72ABA431}" type="pres">
      <dgm:prSet presAssocID="{EFC0BEE8-D5FF-42A0-B28B-463EEDAA3115}" presName="sibTrans" presStyleCnt="0"/>
      <dgm:spPr/>
    </dgm:pt>
    <dgm:pt modelId="{1D4DA032-C69B-40AD-8D73-5224BE161E81}" type="pres">
      <dgm:prSet presAssocID="{3000B04D-B0CC-4166-8C11-6609F2666183}" presName="node" presStyleLbl="node1" presStyleIdx="6" presStyleCnt="9">
        <dgm:presLayoutVars>
          <dgm:bulletEnabled val="1"/>
        </dgm:presLayoutVars>
      </dgm:prSet>
      <dgm:spPr/>
    </dgm:pt>
    <dgm:pt modelId="{6D2C1B66-DA15-4F4F-AC3A-702F1C263F65}" type="pres">
      <dgm:prSet presAssocID="{30395748-89E3-4A74-A40A-C1A73E2E5F04}" presName="sibTrans" presStyleCnt="0"/>
      <dgm:spPr/>
    </dgm:pt>
    <dgm:pt modelId="{6257F916-C37D-4777-B80A-D3CA7028CEDD}" type="pres">
      <dgm:prSet presAssocID="{E7D7DD73-2C39-4740-AA71-67DEC659F991}" presName="node" presStyleLbl="node1" presStyleIdx="7" presStyleCnt="9">
        <dgm:presLayoutVars>
          <dgm:bulletEnabled val="1"/>
        </dgm:presLayoutVars>
      </dgm:prSet>
      <dgm:spPr/>
    </dgm:pt>
    <dgm:pt modelId="{C9A1BCAF-7833-4609-B518-A6BB85327EC4}" type="pres">
      <dgm:prSet presAssocID="{23F1EC86-34C9-4805-8BFD-A6853A0BCAA3}" presName="sibTrans" presStyleCnt="0"/>
      <dgm:spPr/>
    </dgm:pt>
    <dgm:pt modelId="{08D8FA12-92A8-4ABC-8FDD-EFAED589E4CB}" type="pres">
      <dgm:prSet presAssocID="{BA7F8585-81B6-435A-BC8E-DD5C446616D6}" presName="node" presStyleLbl="node1" presStyleIdx="8" presStyleCnt="9">
        <dgm:presLayoutVars>
          <dgm:bulletEnabled val="1"/>
        </dgm:presLayoutVars>
      </dgm:prSet>
      <dgm:spPr/>
    </dgm:pt>
  </dgm:ptLst>
  <dgm:cxnLst>
    <dgm:cxn modelId="{10ED5A00-2403-4465-8D35-749B71B2F579}" type="presOf" srcId="{D0492D8D-4465-4C61-A1F6-9A8EDFE4C097}" destId="{50A5EB66-D9B6-4391-99D2-377C63FF4016}" srcOrd="0" destOrd="0" presId="urn:microsoft.com/office/officeart/2005/8/layout/default"/>
    <dgm:cxn modelId="{6E6CFD09-446D-49AD-A440-7D42435FD5AE}" type="presOf" srcId="{388200BF-F84A-487F-8F49-9020DA30B2B1}" destId="{5E25B6D3-4A31-4B92-B7FE-31BF5FC11E92}" srcOrd="0" destOrd="0" presId="urn:microsoft.com/office/officeart/2005/8/layout/default"/>
    <dgm:cxn modelId="{4690F515-E7D2-400C-9FA7-CC2111FB2B3D}" type="presOf" srcId="{AC9011FC-AEE5-4458-A51A-4FA249BCAC2C}" destId="{E566735D-7049-4212-9480-82ADD289CF66}" srcOrd="0" destOrd="0" presId="urn:microsoft.com/office/officeart/2005/8/layout/default"/>
    <dgm:cxn modelId="{80C1FD19-33E5-42BF-B6A8-0127F3B7DD23}" type="presOf" srcId="{3000B04D-B0CC-4166-8C11-6609F2666183}" destId="{1D4DA032-C69B-40AD-8D73-5224BE161E81}" srcOrd="0" destOrd="0" presId="urn:microsoft.com/office/officeart/2005/8/layout/default"/>
    <dgm:cxn modelId="{E3B2AD1D-6513-4295-9B54-8A8CE38309E8}" srcId="{D0492D8D-4465-4C61-A1F6-9A8EDFE4C097}" destId="{388200BF-F84A-487F-8F49-9020DA30B2B1}" srcOrd="2" destOrd="0" parTransId="{2CE3F683-F8D0-495B-B543-5571304DDE46}" sibTransId="{320EFD2E-C098-4579-BBCF-E44D7FC3E1E8}"/>
    <dgm:cxn modelId="{E6C0AC23-BA2B-4908-9B3A-D1F349C5DD7F}" srcId="{D0492D8D-4465-4C61-A1F6-9A8EDFE4C097}" destId="{B502604E-D86A-44B6-BEB8-D018D294E7C7}" srcOrd="0" destOrd="0" parTransId="{382E5CB0-F3F5-4010-BE01-88F5D0C9B872}" sibTransId="{C57D876E-A9A3-4DEA-A4D6-CCFD43A82F23}"/>
    <dgm:cxn modelId="{F74F4224-D910-45E8-B283-5D0D9E7B0A15}" type="presOf" srcId="{48CD92A8-22DE-4F69-AB5B-14D7FEE51764}" destId="{99671419-30EF-493E-BD55-CF0C592FB1C3}" srcOrd="0" destOrd="0" presId="urn:microsoft.com/office/officeart/2005/8/layout/default"/>
    <dgm:cxn modelId="{0B8D932D-DC5E-41AA-B209-2C9CF89D9A08}" srcId="{D0492D8D-4465-4C61-A1F6-9A8EDFE4C097}" destId="{842D786C-8D79-4252-8356-F66A67F87440}" srcOrd="1" destOrd="0" parTransId="{7E6AFDFD-8AEF-4503-BFE7-AFF51210B303}" sibTransId="{50FA0E26-8942-49AE-B60F-DF06502F07FE}"/>
    <dgm:cxn modelId="{1DBC6340-B51B-40A3-BDBC-B6DC973020D5}" type="presOf" srcId="{E7D7DD73-2C39-4740-AA71-67DEC659F991}" destId="{6257F916-C37D-4777-B80A-D3CA7028CEDD}" srcOrd="0" destOrd="0" presId="urn:microsoft.com/office/officeart/2005/8/layout/default"/>
    <dgm:cxn modelId="{1A821448-826A-498C-B46D-D2FC62635CB1}" type="presOf" srcId="{BA7F8585-81B6-435A-BC8E-DD5C446616D6}" destId="{08D8FA12-92A8-4ABC-8FDD-EFAED589E4CB}" srcOrd="0" destOrd="0" presId="urn:microsoft.com/office/officeart/2005/8/layout/default"/>
    <dgm:cxn modelId="{488C3551-41BD-49AB-8FF6-12A860932108}" type="presOf" srcId="{B502604E-D86A-44B6-BEB8-D018D294E7C7}" destId="{D48B4175-D3F7-4E17-A70D-5994AD857C40}" srcOrd="0" destOrd="0" presId="urn:microsoft.com/office/officeart/2005/8/layout/default"/>
    <dgm:cxn modelId="{C9C97C81-BB2D-43A3-B42A-518468803D2C}" srcId="{D0492D8D-4465-4C61-A1F6-9A8EDFE4C097}" destId="{AC9011FC-AEE5-4458-A51A-4FA249BCAC2C}" srcOrd="3" destOrd="0" parTransId="{B0C3EDBC-E9D7-4439-942D-9503F63F3378}" sibTransId="{E74B3633-D9A3-407F-A6FA-D89CEC8CBC01}"/>
    <dgm:cxn modelId="{3470F082-AD1F-49CC-AA2E-F86CAD2AF8A6}" srcId="{D0492D8D-4465-4C61-A1F6-9A8EDFE4C097}" destId="{48CD92A8-22DE-4F69-AB5B-14D7FEE51764}" srcOrd="4" destOrd="0" parTransId="{3834C23D-C7BF-48A8-A527-38C02B9DBE07}" sibTransId="{E2979243-CC38-4FD4-9EF7-EF7D0F455437}"/>
    <dgm:cxn modelId="{0056229E-463E-4FAF-8D2F-99C131750457}" srcId="{D0492D8D-4465-4C61-A1F6-9A8EDFE4C097}" destId="{9AB12251-0652-4C9E-963F-4948FC27C7FF}" srcOrd="5" destOrd="0" parTransId="{9575677F-5B1D-4283-BAA4-2A8B7CF8E672}" sibTransId="{EFC0BEE8-D5FF-42A0-B28B-463EEDAA3115}"/>
    <dgm:cxn modelId="{EF06499E-00D5-4451-8BFB-6CBE2677B1E0}" srcId="{D0492D8D-4465-4C61-A1F6-9A8EDFE4C097}" destId="{BA7F8585-81B6-435A-BC8E-DD5C446616D6}" srcOrd="8" destOrd="0" parTransId="{6D5BFB6F-DEB3-44B2-A7D6-31F02FE2D721}" sibTransId="{1DF861A6-22DF-4D4E-926D-CB09F39AF127}"/>
    <dgm:cxn modelId="{C45BC0D6-EBF2-42DA-9FC8-7C7CB982B272}" srcId="{D0492D8D-4465-4C61-A1F6-9A8EDFE4C097}" destId="{3000B04D-B0CC-4166-8C11-6609F2666183}" srcOrd="6" destOrd="0" parTransId="{FD2F4915-D951-4397-A99B-1E709BCB93AB}" sibTransId="{30395748-89E3-4A74-A40A-C1A73E2E5F04}"/>
    <dgm:cxn modelId="{6A458BE7-FF68-44D1-8E89-2967A3A16D72}" srcId="{D0492D8D-4465-4C61-A1F6-9A8EDFE4C097}" destId="{E7D7DD73-2C39-4740-AA71-67DEC659F991}" srcOrd="7" destOrd="0" parTransId="{97D4248E-3D90-4B13-A794-293E4CE19AE1}" sibTransId="{23F1EC86-34C9-4805-8BFD-A6853A0BCAA3}"/>
    <dgm:cxn modelId="{318A64F7-85A4-4055-A3F2-6C0A18E6A488}" type="presOf" srcId="{842D786C-8D79-4252-8356-F66A67F87440}" destId="{7307BC3E-A073-4DF9-8A42-C23C57D59BFF}" srcOrd="0" destOrd="0" presId="urn:microsoft.com/office/officeart/2005/8/layout/default"/>
    <dgm:cxn modelId="{331FF0FB-8DB8-4DCB-A833-5C0602102559}" type="presOf" srcId="{9AB12251-0652-4C9E-963F-4948FC27C7FF}" destId="{A5049151-3159-411F-8B78-0473CDBDAA28}" srcOrd="0" destOrd="0" presId="urn:microsoft.com/office/officeart/2005/8/layout/default"/>
    <dgm:cxn modelId="{E7B8DD7E-EAC6-487E-A232-383C7335B10E}" type="presParOf" srcId="{50A5EB66-D9B6-4391-99D2-377C63FF4016}" destId="{D48B4175-D3F7-4E17-A70D-5994AD857C40}" srcOrd="0" destOrd="0" presId="urn:microsoft.com/office/officeart/2005/8/layout/default"/>
    <dgm:cxn modelId="{15EC065E-CFFE-4ACD-BF84-F30C9F4A2409}" type="presParOf" srcId="{50A5EB66-D9B6-4391-99D2-377C63FF4016}" destId="{B860362B-5910-4E3A-AFE1-B92130E88C67}" srcOrd="1" destOrd="0" presId="urn:microsoft.com/office/officeart/2005/8/layout/default"/>
    <dgm:cxn modelId="{75DA3684-ED28-4B20-8B6A-E5A201006855}" type="presParOf" srcId="{50A5EB66-D9B6-4391-99D2-377C63FF4016}" destId="{7307BC3E-A073-4DF9-8A42-C23C57D59BFF}" srcOrd="2" destOrd="0" presId="urn:microsoft.com/office/officeart/2005/8/layout/default"/>
    <dgm:cxn modelId="{F1EEDF67-3A55-440F-82DB-BA755D1E02AA}" type="presParOf" srcId="{50A5EB66-D9B6-4391-99D2-377C63FF4016}" destId="{13249A57-7847-45A7-9502-A29CB532D4DC}" srcOrd="3" destOrd="0" presId="urn:microsoft.com/office/officeart/2005/8/layout/default"/>
    <dgm:cxn modelId="{D32C91F9-CC15-4018-87C9-9473BC09A860}" type="presParOf" srcId="{50A5EB66-D9B6-4391-99D2-377C63FF4016}" destId="{5E25B6D3-4A31-4B92-B7FE-31BF5FC11E92}" srcOrd="4" destOrd="0" presId="urn:microsoft.com/office/officeart/2005/8/layout/default"/>
    <dgm:cxn modelId="{CEEFF8A6-8246-4DF6-8585-880A8213FED0}" type="presParOf" srcId="{50A5EB66-D9B6-4391-99D2-377C63FF4016}" destId="{C625CA7D-6B9A-44C0-8311-54E803E9068B}" srcOrd="5" destOrd="0" presId="urn:microsoft.com/office/officeart/2005/8/layout/default"/>
    <dgm:cxn modelId="{9185FE07-1D49-42BA-83BC-7C4FB33E5A45}" type="presParOf" srcId="{50A5EB66-D9B6-4391-99D2-377C63FF4016}" destId="{E566735D-7049-4212-9480-82ADD289CF66}" srcOrd="6" destOrd="0" presId="urn:microsoft.com/office/officeart/2005/8/layout/default"/>
    <dgm:cxn modelId="{608EE7D7-56EA-4723-958B-5890831B1C64}" type="presParOf" srcId="{50A5EB66-D9B6-4391-99D2-377C63FF4016}" destId="{9CC899B2-B9E2-4616-BBC7-362D21E80978}" srcOrd="7" destOrd="0" presId="urn:microsoft.com/office/officeart/2005/8/layout/default"/>
    <dgm:cxn modelId="{03FF94BD-AAFD-4B29-B720-28730F3ED141}" type="presParOf" srcId="{50A5EB66-D9B6-4391-99D2-377C63FF4016}" destId="{99671419-30EF-493E-BD55-CF0C592FB1C3}" srcOrd="8" destOrd="0" presId="urn:microsoft.com/office/officeart/2005/8/layout/default"/>
    <dgm:cxn modelId="{5E6A2D61-5A17-4EAF-A6DD-EB73136B052C}" type="presParOf" srcId="{50A5EB66-D9B6-4391-99D2-377C63FF4016}" destId="{CC05C211-0B03-473D-B0EE-CE46732E68F1}" srcOrd="9" destOrd="0" presId="urn:microsoft.com/office/officeart/2005/8/layout/default"/>
    <dgm:cxn modelId="{3A59EF70-BFBC-4A4D-890C-F7FBCF192B0B}" type="presParOf" srcId="{50A5EB66-D9B6-4391-99D2-377C63FF4016}" destId="{A5049151-3159-411F-8B78-0473CDBDAA28}" srcOrd="10" destOrd="0" presId="urn:microsoft.com/office/officeart/2005/8/layout/default"/>
    <dgm:cxn modelId="{45015975-4B1B-4FDD-BEBB-2A47EA55CE42}" type="presParOf" srcId="{50A5EB66-D9B6-4391-99D2-377C63FF4016}" destId="{81D5FC9B-312A-4835-840D-8D3A72ABA431}" srcOrd="11" destOrd="0" presId="urn:microsoft.com/office/officeart/2005/8/layout/default"/>
    <dgm:cxn modelId="{8CA0D527-3E79-40F3-8BB0-28A3D2DBF1AB}" type="presParOf" srcId="{50A5EB66-D9B6-4391-99D2-377C63FF4016}" destId="{1D4DA032-C69B-40AD-8D73-5224BE161E81}" srcOrd="12" destOrd="0" presId="urn:microsoft.com/office/officeart/2005/8/layout/default"/>
    <dgm:cxn modelId="{22B99280-F604-43D1-BFBA-3C078D61A98D}" type="presParOf" srcId="{50A5EB66-D9B6-4391-99D2-377C63FF4016}" destId="{6D2C1B66-DA15-4F4F-AC3A-702F1C263F65}" srcOrd="13" destOrd="0" presId="urn:microsoft.com/office/officeart/2005/8/layout/default"/>
    <dgm:cxn modelId="{76F0C32C-D9ED-45AA-A4D5-6EE483C9651B}" type="presParOf" srcId="{50A5EB66-D9B6-4391-99D2-377C63FF4016}" destId="{6257F916-C37D-4777-B80A-D3CA7028CEDD}" srcOrd="14" destOrd="0" presId="urn:microsoft.com/office/officeart/2005/8/layout/default"/>
    <dgm:cxn modelId="{0BC406B6-C4B2-4B79-9759-7B44984228E6}" type="presParOf" srcId="{50A5EB66-D9B6-4391-99D2-377C63FF4016}" destId="{C9A1BCAF-7833-4609-B518-A6BB85327EC4}" srcOrd="15" destOrd="0" presId="urn:microsoft.com/office/officeart/2005/8/layout/default"/>
    <dgm:cxn modelId="{38C776B1-FFAE-4315-AEFE-2FA1D262F794}" type="presParOf" srcId="{50A5EB66-D9B6-4391-99D2-377C63FF4016}" destId="{08D8FA12-92A8-4ABC-8FDD-EFAED589E4CB}" srcOrd="16" destOrd="0" presId="urn:microsoft.com/office/officeart/2005/8/layout/default"/>
  </dgm:cxnLst>
  <dgm:bg>
    <a:solidFill>
      <a:srgbClr val="0597DD"/>
    </a:solidFill>
  </dgm:bg>
  <dgm:whole>
    <a:ln w="57150">
      <a:solidFill>
        <a:schemeClr val="bg1"/>
      </a:solidFill>
    </a:ln>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8B4175-D3F7-4E17-A70D-5994AD857C40}">
      <dsp:nvSpPr>
        <dsp:cNvPr id="0" name=""/>
        <dsp:cNvSpPr/>
      </dsp:nvSpPr>
      <dsp:spPr>
        <a:xfrm>
          <a:off x="362473" y="1627"/>
          <a:ext cx="1494591" cy="896754"/>
        </a:xfrm>
        <a:prstGeom prst="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pt-BR" sz="1100" b="1" kern="1200" dirty="0">
              <a:solidFill>
                <a:srgbClr val="002060"/>
              </a:solidFill>
            </a:rPr>
            <a:t>Práticas e</a:t>
          </a:r>
        </a:p>
        <a:p>
          <a:pPr marL="0" lvl="0" indent="0" algn="ctr" defTabSz="488950">
            <a:lnSpc>
              <a:spcPct val="90000"/>
            </a:lnSpc>
            <a:spcBef>
              <a:spcPct val="0"/>
            </a:spcBef>
            <a:spcAft>
              <a:spcPct val="35000"/>
            </a:spcAft>
            <a:buNone/>
          </a:pPr>
          <a:r>
            <a:rPr lang="pt-BR" sz="1100" b="1" kern="1200" dirty="0">
              <a:solidFill>
                <a:srgbClr val="002060"/>
              </a:solidFill>
            </a:rPr>
            <a:t>cuidados</a:t>
          </a:r>
        </a:p>
        <a:p>
          <a:pPr marL="0" lvl="0" indent="0" algn="ctr" defTabSz="488950">
            <a:lnSpc>
              <a:spcPct val="90000"/>
            </a:lnSpc>
            <a:spcBef>
              <a:spcPct val="0"/>
            </a:spcBef>
            <a:spcAft>
              <a:spcPct val="35000"/>
            </a:spcAft>
            <a:buNone/>
          </a:pPr>
          <a:r>
            <a:rPr lang="pt-BR" sz="1100" b="1" kern="1200" dirty="0">
              <a:solidFill>
                <a:srgbClr val="002060"/>
              </a:solidFill>
            </a:rPr>
            <a:t>essenciais</a:t>
          </a:r>
        </a:p>
      </dsp:txBody>
      <dsp:txXfrm>
        <a:off x="362473" y="1627"/>
        <a:ext cx="1494591" cy="896754"/>
      </dsp:txXfrm>
    </dsp:sp>
    <dsp:sp modelId="{7307BC3E-A073-4DF9-8A42-C23C57D59BFF}">
      <dsp:nvSpPr>
        <dsp:cNvPr id="0" name=""/>
        <dsp:cNvSpPr/>
      </dsp:nvSpPr>
      <dsp:spPr>
        <a:xfrm>
          <a:off x="2006523" y="1627"/>
          <a:ext cx="1494591" cy="896754"/>
        </a:xfrm>
        <a:prstGeom prst="rect">
          <a:avLst/>
        </a:prstGeom>
        <a:solidFill>
          <a:schemeClr val="accent4">
            <a:hueOff val="-1228099"/>
            <a:satOff val="-676"/>
            <a:lumOff val="120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pt-BR" sz="1100" b="1" kern="1200" dirty="0">
              <a:solidFill>
                <a:srgbClr val="002060"/>
              </a:solidFill>
            </a:rPr>
            <a:t>Depressão</a:t>
          </a:r>
        </a:p>
      </dsp:txBody>
      <dsp:txXfrm>
        <a:off x="2006523" y="1627"/>
        <a:ext cx="1494591" cy="896754"/>
      </dsp:txXfrm>
    </dsp:sp>
    <dsp:sp modelId="{5E25B6D3-4A31-4B92-B7FE-31BF5FC11E92}">
      <dsp:nvSpPr>
        <dsp:cNvPr id="0" name=""/>
        <dsp:cNvSpPr/>
      </dsp:nvSpPr>
      <dsp:spPr>
        <a:xfrm>
          <a:off x="3650573" y="1627"/>
          <a:ext cx="1494591" cy="896754"/>
        </a:xfrm>
        <a:prstGeom prst="rect">
          <a:avLst/>
        </a:prstGeom>
        <a:solidFill>
          <a:schemeClr val="accent4">
            <a:hueOff val="-2456199"/>
            <a:satOff val="-1351"/>
            <a:lumOff val="240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pt-BR" sz="1100" b="1" kern="1200" dirty="0">
              <a:solidFill>
                <a:srgbClr val="002060"/>
              </a:solidFill>
            </a:rPr>
            <a:t>Psicoses</a:t>
          </a:r>
        </a:p>
      </dsp:txBody>
      <dsp:txXfrm>
        <a:off x="3650573" y="1627"/>
        <a:ext cx="1494591" cy="896754"/>
      </dsp:txXfrm>
    </dsp:sp>
    <dsp:sp modelId="{E566735D-7049-4212-9480-82ADD289CF66}">
      <dsp:nvSpPr>
        <dsp:cNvPr id="0" name=""/>
        <dsp:cNvSpPr/>
      </dsp:nvSpPr>
      <dsp:spPr>
        <a:xfrm>
          <a:off x="5294623" y="1627"/>
          <a:ext cx="1494591" cy="896754"/>
        </a:xfrm>
        <a:prstGeom prst="rect">
          <a:avLst/>
        </a:prstGeom>
        <a:solidFill>
          <a:schemeClr val="accent4">
            <a:hueOff val="-3684299"/>
            <a:satOff val="-2027"/>
            <a:lumOff val="360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pt-BR" sz="1100" b="1" kern="1200" dirty="0">
              <a:solidFill>
                <a:srgbClr val="C00000"/>
              </a:solidFill>
            </a:rPr>
            <a:t>Epilepsia</a:t>
          </a:r>
        </a:p>
      </dsp:txBody>
      <dsp:txXfrm>
        <a:off x="5294623" y="1627"/>
        <a:ext cx="1494591" cy="896754"/>
      </dsp:txXfrm>
    </dsp:sp>
    <dsp:sp modelId="{99671419-30EF-493E-BD55-CF0C592FB1C3}">
      <dsp:nvSpPr>
        <dsp:cNvPr id="0" name=""/>
        <dsp:cNvSpPr/>
      </dsp:nvSpPr>
      <dsp:spPr>
        <a:xfrm>
          <a:off x="362473" y="1047841"/>
          <a:ext cx="1494591" cy="896754"/>
        </a:xfrm>
        <a:prstGeom prst="rect">
          <a:avLst/>
        </a:prstGeom>
        <a:solidFill>
          <a:schemeClr val="accent4">
            <a:hueOff val="-4912398"/>
            <a:satOff val="-2703"/>
            <a:lumOff val="480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pt-BR" sz="1100" b="1" kern="1200" dirty="0">
              <a:solidFill>
                <a:srgbClr val="002060"/>
              </a:solidFill>
            </a:rPr>
            <a:t>Transtornos mentais</a:t>
          </a:r>
        </a:p>
        <a:p>
          <a:pPr marL="0" lvl="0" indent="0" algn="ctr" defTabSz="488950">
            <a:lnSpc>
              <a:spcPct val="90000"/>
            </a:lnSpc>
            <a:spcBef>
              <a:spcPct val="0"/>
            </a:spcBef>
            <a:spcAft>
              <a:spcPct val="35000"/>
            </a:spcAft>
            <a:buNone/>
          </a:pPr>
          <a:r>
            <a:rPr lang="pt-BR" sz="1100" b="1" kern="1200" dirty="0">
              <a:solidFill>
                <a:srgbClr val="002060"/>
              </a:solidFill>
            </a:rPr>
            <a:t>e comportamentais</a:t>
          </a:r>
        </a:p>
        <a:p>
          <a:pPr marL="0" lvl="0" indent="0" algn="ctr" defTabSz="488950">
            <a:lnSpc>
              <a:spcPct val="90000"/>
            </a:lnSpc>
            <a:spcBef>
              <a:spcPct val="0"/>
            </a:spcBef>
            <a:spcAft>
              <a:spcPct val="35000"/>
            </a:spcAft>
            <a:buNone/>
          </a:pPr>
          <a:r>
            <a:rPr lang="pt-BR" sz="1100" b="1" kern="1200" dirty="0">
              <a:solidFill>
                <a:srgbClr val="002060"/>
              </a:solidFill>
            </a:rPr>
            <a:t>em crianças e</a:t>
          </a:r>
        </a:p>
        <a:p>
          <a:pPr marL="0" lvl="0" indent="0" algn="ctr" defTabSz="488950">
            <a:lnSpc>
              <a:spcPct val="90000"/>
            </a:lnSpc>
            <a:spcBef>
              <a:spcPct val="0"/>
            </a:spcBef>
            <a:spcAft>
              <a:spcPct val="35000"/>
            </a:spcAft>
            <a:buNone/>
          </a:pPr>
          <a:r>
            <a:rPr lang="pt-BR" sz="1100" b="1" kern="1200" dirty="0">
              <a:solidFill>
                <a:srgbClr val="002060"/>
              </a:solidFill>
            </a:rPr>
            <a:t>Adolescentes</a:t>
          </a:r>
        </a:p>
      </dsp:txBody>
      <dsp:txXfrm>
        <a:off x="362473" y="1047841"/>
        <a:ext cx="1494591" cy="896754"/>
      </dsp:txXfrm>
    </dsp:sp>
    <dsp:sp modelId="{A5049151-3159-411F-8B78-0473CDBDAA28}">
      <dsp:nvSpPr>
        <dsp:cNvPr id="0" name=""/>
        <dsp:cNvSpPr/>
      </dsp:nvSpPr>
      <dsp:spPr>
        <a:xfrm>
          <a:off x="2006523" y="1047841"/>
          <a:ext cx="1494591" cy="896754"/>
        </a:xfrm>
        <a:prstGeom prst="rect">
          <a:avLst/>
        </a:prstGeom>
        <a:solidFill>
          <a:schemeClr val="accent4">
            <a:hueOff val="-6140497"/>
            <a:satOff val="-3378"/>
            <a:lumOff val="600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pt-BR" sz="1100" b="1" kern="1200" dirty="0">
              <a:solidFill>
                <a:srgbClr val="C00000"/>
              </a:solidFill>
            </a:rPr>
            <a:t>Demência</a:t>
          </a:r>
        </a:p>
      </dsp:txBody>
      <dsp:txXfrm>
        <a:off x="2006523" y="1047841"/>
        <a:ext cx="1494591" cy="896754"/>
      </dsp:txXfrm>
    </dsp:sp>
    <dsp:sp modelId="{1D4DA032-C69B-40AD-8D73-5224BE161E81}">
      <dsp:nvSpPr>
        <dsp:cNvPr id="0" name=""/>
        <dsp:cNvSpPr/>
      </dsp:nvSpPr>
      <dsp:spPr>
        <a:xfrm>
          <a:off x="3650573" y="1047841"/>
          <a:ext cx="1494591" cy="896754"/>
        </a:xfrm>
        <a:prstGeom prst="rect">
          <a:avLst/>
        </a:prstGeom>
        <a:solidFill>
          <a:schemeClr val="accent4">
            <a:hueOff val="-7368597"/>
            <a:satOff val="-4054"/>
            <a:lumOff val="720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pt-BR" sz="1100" b="1" kern="1200" dirty="0">
              <a:solidFill>
                <a:srgbClr val="002060"/>
              </a:solidFill>
            </a:rPr>
            <a:t>Transtornos por uso de substâncias</a:t>
          </a:r>
        </a:p>
      </dsp:txBody>
      <dsp:txXfrm>
        <a:off x="3650573" y="1047841"/>
        <a:ext cx="1494591" cy="896754"/>
      </dsp:txXfrm>
    </dsp:sp>
    <dsp:sp modelId="{6257F916-C37D-4777-B80A-D3CA7028CEDD}">
      <dsp:nvSpPr>
        <dsp:cNvPr id="0" name=""/>
        <dsp:cNvSpPr/>
      </dsp:nvSpPr>
      <dsp:spPr>
        <a:xfrm>
          <a:off x="5294623" y="1047841"/>
          <a:ext cx="1494591" cy="896754"/>
        </a:xfrm>
        <a:prstGeom prst="rect">
          <a:avLst/>
        </a:prstGeom>
        <a:solidFill>
          <a:schemeClr val="accent4">
            <a:hueOff val="-8596696"/>
            <a:satOff val="-4729"/>
            <a:lumOff val="840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pt-BR" sz="1100" b="1" kern="1200" dirty="0">
              <a:solidFill>
                <a:srgbClr val="002060"/>
              </a:solidFill>
            </a:rPr>
            <a:t>Autoagressão/suicídio</a:t>
          </a:r>
        </a:p>
      </dsp:txBody>
      <dsp:txXfrm>
        <a:off x="5294623" y="1047841"/>
        <a:ext cx="1494591" cy="896754"/>
      </dsp:txXfrm>
    </dsp:sp>
    <dsp:sp modelId="{08D8FA12-92A8-4ABC-8FDD-EFAED589E4CB}">
      <dsp:nvSpPr>
        <dsp:cNvPr id="0" name=""/>
        <dsp:cNvSpPr/>
      </dsp:nvSpPr>
      <dsp:spPr>
        <a:xfrm>
          <a:off x="2828548" y="2094055"/>
          <a:ext cx="1494591" cy="896754"/>
        </a:xfrm>
        <a:prstGeom prst="rect">
          <a:avLst/>
        </a:prstGeom>
        <a:solidFill>
          <a:schemeClr val="accent4">
            <a:hueOff val="-9824796"/>
            <a:satOff val="-5405"/>
            <a:lumOff val="960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pt-BR" sz="1100" b="1" kern="1200" dirty="0">
              <a:solidFill>
                <a:srgbClr val="002060"/>
              </a:solidFill>
            </a:rPr>
            <a:t>Outras queixas significativas em saúde mental</a:t>
          </a:r>
        </a:p>
      </dsp:txBody>
      <dsp:txXfrm>
        <a:off x="2828548" y="2094055"/>
        <a:ext cx="1494591" cy="896754"/>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dirty="0"/>
          </a:p>
        </p:txBody>
      </p:sp>
      <p:sp>
        <p:nvSpPr>
          <p:cNvPr id="3" name="Espaço Reservado para Data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75C0C6F-CDDD-4662-9DA0-3CBFCD37FD8E}" type="datetime1">
              <a:rPr lang="pt-BR" smtClean="0"/>
              <a:t>09/08/2023</a:t>
            </a:fld>
            <a:endParaRPr lang="pt-BR" dirty="0"/>
          </a:p>
        </p:txBody>
      </p:sp>
      <p:sp>
        <p:nvSpPr>
          <p:cNvPr id="4" name="Espaço Reservado para Rodapé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dirty="0"/>
          </a:p>
        </p:txBody>
      </p:sp>
      <p:sp>
        <p:nvSpPr>
          <p:cNvPr id="5" name="Espaço Reservado para Número de Slide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80021A4-12FA-4C9A-8282-C2BFD2881E46}" type="slidenum">
              <a:rPr lang="pt-BR" smtClean="0"/>
              <a:t>‹nº›</a:t>
            </a:fld>
            <a:endParaRPr lang="pt-BR" dirty="0"/>
          </a:p>
        </p:txBody>
      </p:sp>
    </p:spTree>
    <p:extLst>
      <p:ext uri="{BB962C8B-B14F-4D97-AF65-F5344CB8AC3E}">
        <p14:creationId xmlns:p14="http://schemas.microsoft.com/office/powerpoint/2010/main" val="62571806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pt-BR" noProof="0" dirty="0"/>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F9E7B25-8111-442E-A41B-2383A35EB02C}" type="datetime1">
              <a:rPr lang="pt-BR" smtClean="0"/>
              <a:pPr/>
              <a:t>09/08/2023</a:t>
            </a:fld>
            <a:endParaRPr lang="pt-BR" dirty="0"/>
          </a:p>
        </p:txBody>
      </p:sp>
      <p:sp>
        <p:nvSpPr>
          <p:cNvPr id="4" name="Espaço Reservado para Imagem do Sli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pt-BR" noProof="0" dirty="0"/>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pt-BR" noProof="0" dirty="0"/>
              <a:t>Editar estilos de texto Mestre</a:t>
            </a:r>
          </a:p>
          <a:p>
            <a:pPr lvl="1" rtl="0"/>
            <a:r>
              <a:rPr lang="pt-BR" noProof="0" dirty="0"/>
              <a:t>Segundo nível</a:t>
            </a:r>
          </a:p>
          <a:p>
            <a:pPr lvl="2" rtl="0"/>
            <a:r>
              <a:rPr lang="pt-BR" noProof="0" dirty="0"/>
              <a:t>Terceiro nível</a:t>
            </a:r>
          </a:p>
          <a:p>
            <a:pPr lvl="3" rtl="0"/>
            <a:r>
              <a:rPr lang="pt-BR" noProof="0" dirty="0"/>
              <a:t>Quarto nível</a:t>
            </a:r>
          </a:p>
          <a:p>
            <a:pPr lvl="4" rtl="0"/>
            <a:r>
              <a:rPr lang="pt-BR" noProof="0" dirty="0"/>
              <a:t>Quinto nível</a:t>
            </a: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pt-BR" noProof="0" dirty="0"/>
          </a:p>
        </p:txBody>
      </p:sp>
      <p:sp>
        <p:nvSpPr>
          <p:cNvPr id="7" name="Espaço Reservado para o Número do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060C6D3C-9EB0-4F2C-9026-3887D1CDB44E}" type="slidenum">
              <a:rPr lang="pt-BR" noProof="0" smtClean="0"/>
              <a:t>‹nº›</a:t>
            </a:fld>
            <a:endParaRPr lang="pt-BR" noProof="0" dirty="0"/>
          </a:p>
        </p:txBody>
      </p:sp>
    </p:spTree>
    <p:extLst>
      <p:ext uri="{BB962C8B-B14F-4D97-AF65-F5344CB8AC3E}">
        <p14:creationId xmlns:p14="http://schemas.microsoft.com/office/powerpoint/2010/main" val="24377631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rtl="0">
              <a:spcBef>
                <a:spcPts val="0"/>
              </a:spcBef>
              <a:spcAft>
                <a:spcPts val="0"/>
              </a:spcAft>
            </a:pPr>
            <a:r>
              <a:rPr lang="pt-BR" sz="1800" b="1" i="0" u="none" strike="noStrike" dirty="0">
                <a:solidFill>
                  <a:srgbClr val="000000"/>
                </a:solidFill>
                <a:effectLst/>
                <a:latin typeface="Arial" panose="020B0604020202020204" pitchFamily="34" charset="0"/>
              </a:rPr>
              <a:t>INTRODUÇÃO AO CURSO</a:t>
            </a:r>
            <a:endParaRPr lang="pt-BR" b="1" dirty="0">
              <a:effectLst/>
            </a:endParaRPr>
          </a:p>
          <a:p>
            <a:pPr rtl="0">
              <a:spcBef>
                <a:spcPts val="0"/>
              </a:spcBef>
              <a:spcAft>
                <a:spcPts val="0"/>
              </a:spcAft>
            </a:pPr>
            <a:r>
              <a:rPr lang="pt-BR" sz="1800" b="1" i="0" u="none" strike="noStrike" dirty="0">
                <a:solidFill>
                  <a:srgbClr val="000000"/>
                </a:solidFill>
                <a:effectLst/>
                <a:latin typeface="Arial" panose="020B0604020202020204" pitchFamily="34" charset="0"/>
              </a:rPr>
              <a:t>SCRIPT</a:t>
            </a:r>
            <a:endParaRPr lang="pt-BR" b="1" dirty="0">
              <a:effectLst/>
            </a:endParaRPr>
          </a:p>
          <a:p>
            <a:pPr algn="just" rtl="0">
              <a:spcBef>
                <a:spcPts val="0"/>
              </a:spcBef>
              <a:spcAft>
                <a:spcPts val="0"/>
              </a:spcAft>
            </a:pPr>
            <a:r>
              <a:rPr lang="pt-BR" sz="1800" b="0" i="0" u="none" strike="noStrike" dirty="0">
                <a:solidFill>
                  <a:srgbClr val="000000"/>
                </a:solidFill>
                <a:effectLst/>
                <a:latin typeface="Arial" panose="020B0604020202020204" pitchFamily="34" charset="0"/>
              </a:rPr>
              <a:t>Bom dia, senhoras e senhores. Meu nome é Márcio, sou enfermeiro de formação, enfermeiro do Saúde da Família e atualmente estou como assessor técnico da secretaria municipal de saúde de granja. Hoje eu gostaria de falar com vocês sobre um tema muito importante e relevante para a nossa prática profissional: os cuidados em saúde mental e atenção psicossocial nos territórios.</a:t>
            </a:r>
            <a:endParaRPr lang="pt-BR" b="0" dirty="0">
              <a:effectLst/>
            </a:endParaRPr>
          </a:p>
          <a:p>
            <a:pPr algn="just" rtl="0">
              <a:spcBef>
                <a:spcPts val="0"/>
              </a:spcBef>
              <a:spcAft>
                <a:spcPts val="0"/>
              </a:spcAft>
            </a:pPr>
            <a:r>
              <a:rPr lang="pt-BR" sz="1800" b="0" i="0" u="none" strike="noStrike" dirty="0">
                <a:solidFill>
                  <a:srgbClr val="000000"/>
                </a:solidFill>
                <a:effectLst/>
                <a:latin typeface="Arial" panose="020B0604020202020204" pitchFamily="34" charset="0"/>
              </a:rPr>
              <a:t>A saúde mental é um componente essencial da saúde geral e do bem-estar das pessoas. No entanto, sabemos que muitas pessoas sofrem de transtornos mentais, neurológicos e por uso de álcool e outras drogas, que afetam sua qualidade de vida, seu desempenho social e econômico e sua capacidade de enfrentar os desafios cotidianos. Essas pessoas precisam de cuidados adequados, acessíveis e integrados aos serviços de saúde.</a:t>
            </a:r>
            <a:endParaRPr lang="pt-BR" b="0" dirty="0">
              <a:effectLst/>
            </a:endParaRPr>
          </a:p>
          <a:p>
            <a:pPr algn="just" rtl="0">
              <a:spcBef>
                <a:spcPts val="0"/>
              </a:spcBef>
              <a:spcAft>
                <a:spcPts val="0"/>
              </a:spcAft>
            </a:pPr>
            <a:r>
              <a:rPr lang="pt-BR" sz="1800" b="0" i="0" u="none" strike="noStrike" dirty="0">
                <a:solidFill>
                  <a:srgbClr val="000000"/>
                </a:solidFill>
                <a:effectLst/>
                <a:latin typeface="Arial" panose="020B0604020202020204" pitchFamily="34" charset="0"/>
              </a:rPr>
              <a:t>Mas como podemos oferecer esses cuidados em nossos territórios, onde muitas vezes não há recursos especializados ou suficientes para atender à demanda? Como podemos identificar, avaliar, manejar e acompanhar as pessoas com esses problemas em nossas equipes de atenção básica? Como podemos trabalhar em rede com outros setores e serviços para garantir uma atenção psicossocial integral e humanizada?</a:t>
            </a:r>
            <a:endParaRPr lang="pt-BR" b="0" dirty="0">
              <a:effectLst/>
            </a:endParaRPr>
          </a:p>
          <a:p>
            <a:pPr rtl="0">
              <a:spcBef>
                <a:spcPts val="0"/>
              </a:spcBef>
              <a:spcAft>
                <a:spcPts val="0"/>
              </a:spcAft>
            </a:pPr>
            <a:br>
              <a:rPr lang="pt-BR" dirty="0"/>
            </a:br>
            <a:r>
              <a:rPr lang="pt-BR" sz="1800" b="1" i="0" u="none" strike="noStrike" dirty="0">
                <a:solidFill>
                  <a:srgbClr val="000000"/>
                </a:solidFill>
                <a:effectLst/>
                <a:latin typeface="Arial" panose="020B0604020202020204" pitchFamily="34" charset="0"/>
              </a:rPr>
              <a:t>PALÁCIO DA MEMÓRIA</a:t>
            </a:r>
            <a:endParaRPr lang="pt-BR" b="1" dirty="0">
              <a:effectLst/>
            </a:endParaRPr>
          </a:p>
          <a:p>
            <a:pPr algn="just" rtl="0">
              <a:spcBef>
                <a:spcPts val="0"/>
              </a:spcBef>
              <a:spcAft>
                <a:spcPts val="0"/>
              </a:spcAft>
            </a:pPr>
            <a:r>
              <a:rPr lang="pt-BR" sz="1800" b="0" i="0" u="none" strike="noStrike" dirty="0">
                <a:solidFill>
                  <a:srgbClr val="000000"/>
                </a:solidFill>
                <a:effectLst/>
                <a:latin typeface="Arial" panose="020B0604020202020204" pitchFamily="34" charset="0"/>
              </a:rPr>
              <a:t>Local de Entrada: Jardim Sereno </a:t>
            </a:r>
            <a:endParaRPr lang="pt-BR" b="0" dirty="0">
              <a:effectLst/>
            </a:endParaRPr>
          </a:p>
          <a:p>
            <a:pPr algn="just" rtl="0">
              <a:spcBef>
                <a:spcPts val="0"/>
              </a:spcBef>
              <a:spcAft>
                <a:spcPts val="0"/>
              </a:spcAft>
            </a:pPr>
            <a:r>
              <a:rPr lang="pt-BR" sz="1800" b="0" i="0" u="none" strike="noStrike" dirty="0">
                <a:solidFill>
                  <a:srgbClr val="000000"/>
                </a:solidFill>
                <a:effectLst/>
                <a:latin typeface="Arial" panose="020B0604020202020204" pitchFamily="34" charset="0"/>
              </a:rPr>
              <a:t>Imagine-se caminhando por um jardim sereno e tranquilo. Ao entrar no seu Palácio da Memória, sinta o frescor da grama sob seus pés e o perfume das flores no ar. Este é o ponto de partida para a sua jornada de transformação.</a:t>
            </a:r>
            <a:endParaRPr lang="pt-BR" b="0" dirty="0">
              <a:effectLst/>
            </a:endParaRPr>
          </a:p>
          <a:p>
            <a:pPr algn="just" rtl="0">
              <a:spcBef>
                <a:spcPts val="0"/>
              </a:spcBef>
              <a:spcAft>
                <a:spcPts val="0"/>
              </a:spcAft>
            </a:pPr>
            <a:r>
              <a:rPr lang="pt-BR" sz="1800" b="1" i="0" u="none" strike="noStrike" dirty="0">
                <a:solidFill>
                  <a:srgbClr val="000000"/>
                </a:solidFill>
                <a:effectLst/>
                <a:latin typeface="Arial" panose="020B0604020202020204" pitchFamily="34" charset="0"/>
              </a:rPr>
              <a:t>Local 1: Sala de Enfermagem</a:t>
            </a:r>
            <a:r>
              <a:rPr lang="pt-BR" sz="1800" b="0" i="0" u="none" strike="noStrike" dirty="0">
                <a:solidFill>
                  <a:srgbClr val="000000"/>
                </a:solidFill>
                <a:effectLst/>
                <a:latin typeface="Arial" panose="020B0604020202020204" pitchFamily="34" charset="0"/>
              </a:rPr>
              <a:t> </a:t>
            </a:r>
            <a:endParaRPr lang="pt-BR" b="0" dirty="0">
              <a:effectLst/>
            </a:endParaRPr>
          </a:p>
          <a:p>
            <a:pPr algn="just" rtl="0">
              <a:spcBef>
                <a:spcPts val="0"/>
              </a:spcBef>
              <a:spcAft>
                <a:spcPts val="0"/>
              </a:spcAft>
            </a:pPr>
            <a:r>
              <a:rPr lang="pt-BR" sz="1800" b="0" i="0" u="none" strike="noStrike" dirty="0">
                <a:solidFill>
                  <a:srgbClr val="000000"/>
                </a:solidFill>
                <a:effectLst/>
                <a:latin typeface="Arial" panose="020B0604020202020204" pitchFamily="34" charset="0"/>
              </a:rPr>
              <a:t>No primeiro local, visualize uma sala de enfermagem brilhante e equipada. Aqui, você encontra Márcio, um jaleco de enfermeiro. Ele se apresenta com confiança, saudando senhoras e senhores. O som de vozes murmura suavemente ao fundo.</a:t>
            </a:r>
            <a:endParaRPr lang="pt-BR" b="0" dirty="0">
              <a:effectLst/>
            </a:endParaRPr>
          </a:p>
          <a:p>
            <a:pPr algn="just" rtl="0">
              <a:spcBef>
                <a:spcPts val="0"/>
              </a:spcBef>
              <a:spcAft>
                <a:spcPts val="0"/>
              </a:spcAft>
            </a:pPr>
            <a:r>
              <a:rPr lang="pt-BR" sz="1800" b="1" i="0" u="none" strike="noStrike" dirty="0">
                <a:solidFill>
                  <a:srgbClr val="000000"/>
                </a:solidFill>
                <a:effectLst/>
                <a:latin typeface="Arial" panose="020B0604020202020204" pitchFamily="34" charset="0"/>
              </a:rPr>
              <a:t>Local 2: Consultório Aconchegante </a:t>
            </a:r>
            <a:endParaRPr lang="pt-BR" b="0" dirty="0">
              <a:effectLst/>
            </a:endParaRPr>
          </a:p>
          <a:p>
            <a:pPr algn="just" rtl="0">
              <a:spcBef>
                <a:spcPts val="0"/>
              </a:spcBef>
              <a:spcAft>
                <a:spcPts val="0"/>
              </a:spcAft>
            </a:pPr>
            <a:r>
              <a:rPr lang="pt-BR" sz="1800" b="0" i="0" u="none" strike="noStrike" dirty="0">
                <a:solidFill>
                  <a:srgbClr val="000000"/>
                </a:solidFill>
                <a:effectLst/>
                <a:latin typeface="Arial" panose="020B0604020202020204" pitchFamily="34" charset="0"/>
              </a:rPr>
              <a:t>Ao entrar no próximo ambiente, você está em um ambiente aconchegante do Saúde da Família. Márcio está agora conversando com um paciente, demonstrando empatia e conhecimento. O cenário é caloroso, com prateleiras repletas de livros e informações de saúde.</a:t>
            </a:r>
            <a:endParaRPr lang="pt-BR" b="0" dirty="0">
              <a:effectLst/>
            </a:endParaRPr>
          </a:p>
          <a:p>
            <a:pPr algn="just" rtl="0">
              <a:spcBef>
                <a:spcPts val="0"/>
              </a:spcBef>
              <a:spcAft>
                <a:spcPts val="0"/>
              </a:spcAft>
            </a:pPr>
            <a:r>
              <a:rPr lang="pt-BR" sz="1800" b="1" i="0" u="none" strike="noStrike" dirty="0">
                <a:solidFill>
                  <a:srgbClr val="000000"/>
                </a:solidFill>
                <a:effectLst/>
                <a:latin typeface="Arial" panose="020B0604020202020204" pitchFamily="34" charset="0"/>
              </a:rPr>
              <a:t>Local 3: Escritório Técnico </a:t>
            </a:r>
            <a:endParaRPr lang="pt-BR" b="0" dirty="0">
              <a:effectLst/>
            </a:endParaRPr>
          </a:p>
          <a:p>
            <a:pPr algn="just" rtl="0">
              <a:spcBef>
                <a:spcPts val="0"/>
              </a:spcBef>
              <a:spcAft>
                <a:spcPts val="0"/>
              </a:spcAft>
            </a:pPr>
            <a:r>
              <a:rPr lang="pt-BR" sz="1800" b="0" i="0" u="none" strike="noStrike" dirty="0">
                <a:solidFill>
                  <a:srgbClr val="000000"/>
                </a:solidFill>
                <a:effectLst/>
                <a:latin typeface="Arial" panose="020B0604020202020204" pitchFamily="34" charset="0"/>
              </a:rPr>
              <a:t>Neste local, você vê Márcio em um escritório técnico. Ele está rodeado de papéis e gráficos, representando sua função como assessor técnico da secretaria municipal de saúde de granja. O som de teclados digitando e telefones tocando cria uma atmosfera movimentada.</a:t>
            </a:r>
            <a:endParaRPr lang="pt-BR" b="0" dirty="0">
              <a:effectLst/>
            </a:endParaRPr>
          </a:p>
          <a:p>
            <a:pPr algn="just" rtl="0">
              <a:spcBef>
                <a:spcPts val="0"/>
              </a:spcBef>
              <a:spcAft>
                <a:spcPts val="0"/>
              </a:spcAft>
            </a:pPr>
            <a:r>
              <a:rPr lang="pt-BR" sz="1800" b="1" i="0" u="none" strike="noStrike" dirty="0">
                <a:solidFill>
                  <a:srgbClr val="000000"/>
                </a:solidFill>
                <a:effectLst/>
                <a:latin typeface="Arial" panose="020B0604020202020204" pitchFamily="34" charset="0"/>
              </a:rPr>
              <a:t>Local 4: Praça da Saúde Mental</a:t>
            </a:r>
            <a:r>
              <a:rPr lang="pt-BR" sz="1800" b="0" i="0" u="none" strike="noStrike" dirty="0">
                <a:solidFill>
                  <a:srgbClr val="000000"/>
                </a:solidFill>
                <a:effectLst/>
                <a:latin typeface="Arial" panose="020B0604020202020204" pitchFamily="34" charset="0"/>
              </a:rPr>
              <a:t> </a:t>
            </a:r>
            <a:endParaRPr lang="pt-BR" b="0" dirty="0">
              <a:effectLst/>
            </a:endParaRPr>
          </a:p>
          <a:p>
            <a:pPr algn="just" rtl="0">
              <a:spcBef>
                <a:spcPts val="0"/>
              </a:spcBef>
              <a:spcAft>
                <a:spcPts val="0"/>
              </a:spcAft>
            </a:pPr>
            <a:r>
              <a:rPr lang="pt-BR" sz="1800" b="0" i="0" u="none" strike="noStrike" dirty="0">
                <a:solidFill>
                  <a:srgbClr val="000000"/>
                </a:solidFill>
                <a:effectLst/>
                <a:latin typeface="Arial" panose="020B0604020202020204" pitchFamily="34" charset="0"/>
              </a:rPr>
              <a:t>Agora, visualize uma praça onde as pessoas se reúnem. No centro, há uma fonte que representa a essência da saúde mental. Aqui, Márcio se destaca, falando sobre a importância da saúde mental e sua ligação com o bem-estar geral. As pessoas ao redor assentem com interesse.</a:t>
            </a:r>
            <a:endParaRPr lang="pt-BR" b="0" dirty="0">
              <a:effectLst/>
            </a:endParaRPr>
          </a:p>
          <a:p>
            <a:pPr algn="just" rtl="0">
              <a:spcBef>
                <a:spcPts val="0"/>
              </a:spcBef>
              <a:spcAft>
                <a:spcPts val="0"/>
              </a:spcAft>
            </a:pPr>
            <a:r>
              <a:rPr lang="pt-BR" sz="1800" b="1" i="0" u="none" strike="noStrike" dirty="0">
                <a:solidFill>
                  <a:srgbClr val="000000"/>
                </a:solidFill>
                <a:effectLst/>
                <a:latin typeface="Arial" panose="020B0604020202020204" pitchFamily="34" charset="0"/>
              </a:rPr>
              <a:t>Local 5: Caminho dos Desafios </a:t>
            </a:r>
            <a:endParaRPr lang="pt-BR" b="0" dirty="0">
              <a:effectLst/>
            </a:endParaRPr>
          </a:p>
          <a:p>
            <a:pPr algn="just" rtl="0">
              <a:spcBef>
                <a:spcPts val="0"/>
              </a:spcBef>
              <a:spcAft>
                <a:spcPts val="0"/>
              </a:spcAft>
            </a:pPr>
            <a:r>
              <a:rPr lang="pt-BR" sz="1800" b="0" i="0" u="none" strike="noStrike" dirty="0">
                <a:solidFill>
                  <a:srgbClr val="000000"/>
                </a:solidFill>
                <a:effectLst/>
                <a:latin typeface="Arial" panose="020B0604020202020204" pitchFamily="34" charset="0"/>
              </a:rPr>
              <a:t>Siga por um caminho sinuoso que simboliza os desafios enfrentados pelas pessoas com transtornos mentais. Ao longo do caminho, você vê representações visuais das lutas que essas pessoas enfrentam diariamente. Isso ajuda a enfatizar a necessidade de cuidados integrados.</a:t>
            </a:r>
            <a:endParaRPr lang="pt-BR" b="0" dirty="0">
              <a:effectLst/>
            </a:endParaRPr>
          </a:p>
          <a:p>
            <a:pPr algn="just" rtl="0">
              <a:spcBef>
                <a:spcPts val="0"/>
              </a:spcBef>
              <a:spcAft>
                <a:spcPts val="0"/>
              </a:spcAft>
            </a:pPr>
            <a:r>
              <a:rPr lang="pt-BR" sz="1800" b="1" i="0" u="none" strike="noStrike" dirty="0">
                <a:solidFill>
                  <a:srgbClr val="000000"/>
                </a:solidFill>
                <a:effectLst/>
                <a:latin typeface="Arial" panose="020B0604020202020204" pitchFamily="34" charset="0"/>
              </a:rPr>
              <a:t>Local 6: Equipe de Atenção Básica </a:t>
            </a:r>
            <a:endParaRPr lang="pt-BR" b="0" dirty="0">
              <a:effectLst/>
            </a:endParaRPr>
          </a:p>
          <a:p>
            <a:pPr algn="just" rtl="0">
              <a:spcBef>
                <a:spcPts val="0"/>
              </a:spcBef>
              <a:spcAft>
                <a:spcPts val="0"/>
              </a:spcAft>
            </a:pPr>
            <a:r>
              <a:rPr lang="pt-BR" sz="1800" b="0" i="0" u="none" strike="noStrike" dirty="0">
                <a:solidFill>
                  <a:srgbClr val="000000"/>
                </a:solidFill>
                <a:effectLst/>
                <a:latin typeface="Arial" panose="020B0604020202020204" pitchFamily="34" charset="0"/>
              </a:rPr>
              <a:t>Neste local, entre em uma sala de atenção básica. Veja Márcio trabalhando junto com outros profissionais de saúde. Eles discutem estratégias para identificar, avaliar e cuidar das pessoas com problemas de saúde mental e psicossocial. Um clima de colaboração preencha o ar.</a:t>
            </a:r>
            <a:endParaRPr lang="pt-BR" b="0" dirty="0">
              <a:effectLst/>
            </a:endParaRPr>
          </a:p>
          <a:p>
            <a:pPr algn="just" rtl="0">
              <a:spcBef>
                <a:spcPts val="0"/>
              </a:spcBef>
              <a:spcAft>
                <a:spcPts val="0"/>
              </a:spcAft>
            </a:pPr>
            <a:r>
              <a:rPr lang="pt-BR" sz="1800" b="1" i="0" u="none" strike="noStrike" dirty="0">
                <a:solidFill>
                  <a:srgbClr val="000000"/>
                </a:solidFill>
                <a:effectLst/>
                <a:latin typeface="Arial" panose="020B0604020202020204" pitchFamily="34" charset="0"/>
              </a:rPr>
              <a:t>Local 7: Rede de Apoio </a:t>
            </a:r>
            <a:endParaRPr lang="pt-BR" b="0" dirty="0">
              <a:effectLst/>
            </a:endParaRPr>
          </a:p>
          <a:p>
            <a:pPr algn="just" rtl="0">
              <a:spcBef>
                <a:spcPts val="0"/>
              </a:spcBef>
              <a:spcAft>
                <a:spcPts val="0"/>
              </a:spcAft>
            </a:pPr>
            <a:r>
              <a:rPr lang="pt-BR" sz="1800" b="0" i="0" u="none" strike="noStrike" dirty="0">
                <a:solidFill>
                  <a:srgbClr val="000000"/>
                </a:solidFill>
                <a:effectLst/>
                <a:latin typeface="Arial" panose="020B0604020202020204" pitchFamily="34" charset="0"/>
              </a:rPr>
              <a:t>Finalmente, visualize um espaço amplo onde várias instituições da comunidade estão conectadas. Aqui, Márcio destaca a importância de trabalhar em rede com outros setores e serviços. As conexões entre os prédios representam a colaboração interdisciplinar.</a:t>
            </a:r>
            <a:endParaRPr lang="pt-BR" b="0" dirty="0">
              <a:effectLst/>
            </a:endParaRPr>
          </a:p>
          <a:p>
            <a:pPr algn="just" rtl="0">
              <a:spcBef>
                <a:spcPts val="0"/>
              </a:spcBef>
              <a:spcAft>
                <a:spcPts val="0"/>
              </a:spcAft>
            </a:pPr>
            <a:r>
              <a:rPr lang="pt-BR" sz="1800" b="1" i="0" u="none" strike="noStrike" dirty="0">
                <a:solidFill>
                  <a:srgbClr val="000000"/>
                </a:solidFill>
                <a:effectLst/>
                <a:latin typeface="Arial" panose="020B0604020202020204" pitchFamily="34" charset="0"/>
              </a:rPr>
              <a:t>Resumo da Transformação:</a:t>
            </a:r>
            <a:r>
              <a:rPr lang="pt-BR" sz="1800" b="0" i="0" u="none" strike="noStrike" dirty="0">
                <a:solidFill>
                  <a:srgbClr val="000000"/>
                </a:solidFill>
                <a:effectLst/>
                <a:latin typeface="Arial" panose="020B0604020202020204" pitchFamily="34" charset="0"/>
              </a:rPr>
              <a:t> </a:t>
            </a:r>
            <a:endParaRPr lang="pt-BR" b="0" dirty="0">
              <a:effectLst/>
            </a:endParaRPr>
          </a:p>
          <a:p>
            <a:pPr algn="just" rtl="0">
              <a:spcBef>
                <a:spcPts val="0"/>
              </a:spcBef>
              <a:spcAft>
                <a:spcPts val="0"/>
              </a:spcAft>
            </a:pPr>
            <a:r>
              <a:rPr lang="pt-BR" sz="1800" b="0" i="0" u="none" strike="noStrike" dirty="0">
                <a:solidFill>
                  <a:srgbClr val="000000"/>
                </a:solidFill>
                <a:effectLst/>
                <a:latin typeface="Arial" panose="020B0604020202020204" pitchFamily="34" charset="0"/>
              </a:rPr>
              <a:t>Em seu Palácio da Memória, o texto original se transforma em uma cena viva e detalhada. Márcio, o enfermeiro, passa por diversos cenários, do jardim tranquilo à praça da saúde mental e à rede de apoio. Cada parte do texto está associada a elementos visuais e sensoriais específicos, tornando a memorização mais eficaz e envolvente.</a:t>
            </a:r>
            <a:endParaRPr lang="pt-BR" b="0" dirty="0">
              <a:effectLst/>
            </a:endParaRPr>
          </a:p>
          <a:p>
            <a:br>
              <a:rPr lang="pt-BR" dirty="0"/>
            </a:br>
            <a:endParaRPr lang="pt-BR" dirty="0"/>
          </a:p>
        </p:txBody>
      </p:sp>
      <p:sp>
        <p:nvSpPr>
          <p:cNvPr id="4" name="Espaço Reservado para Número de Slide 3"/>
          <p:cNvSpPr>
            <a:spLocks noGrp="1"/>
          </p:cNvSpPr>
          <p:nvPr>
            <p:ph type="sldNum" sz="quarter" idx="5"/>
          </p:nvPr>
        </p:nvSpPr>
        <p:spPr/>
        <p:txBody>
          <a:bodyPr/>
          <a:lstStyle/>
          <a:p>
            <a:pPr rtl="0"/>
            <a:fld id="{060C6D3C-9EB0-4F2C-9026-3887D1CDB44E}" type="slidenum">
              <a:rPr lang="pt-BR" noProof="0" smtClean="0"/>
              <a:t>1</a:t>
            </a:fld>
            <a:endParaRPr lang="pt-BR" noProof="0" dirty="0"/>
          </a:p>
        </p:txBody>
      </p:sp>
    </p:spTree>
    <p:extLst>
      <p:ext uri="{BB962C8B-B14F-4D97-AF65-F5344CB8AC3E}">
        <p14:creationId xmlns:p14="http://schemas.microsoft.com/office/powerpoint/2010/main" val="39511947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pPr rtl="0"/>
            <a:fld id="{060C6D3C-9EB0-4F2C-9026-3887D1CDB44E}" type="slidenum">
              <a:rPr lang="pt-BR" noProof="0" smtClean="0"/>
              <a:t>12</a:t>
            </a:fld>
            <a:endParaRPr lang="pt-BR" noProof="0" dirty="0"/>
          </a:p>
        </p:txBody>
      </p:sp>
    </p:spTree>
    <p:extLst>
      <p:ext uri="{BB962C8B-B14F-4D97-AF65-F5344CB8AC3E}">
        <p14:creationId xmlns:p14="http://schemas.microsoft.com/office/powerpoint/2010/main" val="41012159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pPr rtl="0"/>
            <a:fld id="{060C6D3C-9EB0-4F2C-9026-3887D1CDB44E}" type="slidenum">
              <a:rPr lang="pt-BR" noProof="0" smtClean="0"/>
              <a:t>13</a:t>
            </a:fld>
            <a:endParaRPr lang="pt-BR" noProof="0" dirty="0"/>
          </a:p>
        </p:txBody>
      </p:sp>
    </p:spTree>
    <p:extLst>
      <p:ext uri="{BB962C8B-B14F-4D97-AF65-F5344CB8AC3E}">
        <p14:creationId xmlns:p14="http://schemas.microsoft.com/office/powerpoint/2010/main" val="25148241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rtl="0">
              <a:spcBef>
                <a:spcPts val="0"/>
              </a:spcBef>
              <a:spcAft>
                <a:spcPts val="0"/>
              </a:spcAft>
            </a:pPr>
            <a:endParaRPr lang="pt-BR" dirty="0"/>
          </a:p>
        </p:txBody>
      </p:sp>
      <p:sp>
        <p:nvSpPr>
          <p:cNvPr id="4" name="Espaço Reservado para Número de Slide 3"/>
          <p:cNvSpPr>
            <a:spLocks noGrp="1"/>
          </p:cNvSpPr>
          <p:nvPr>
            <p:ph type="sldNum" sz="quarter" idx="5"/>
          </p:nvPr>
        </p:nvSpPr>
        <p:spPr/>
        <p:txBody>
          <a:bodyPr/>
          <a:lstStyle/>
          <a:p>
            <a:pPr rtl="0"/>
            <a:fld id="{060C6D3C-9EB0-4F2C-9026-3887D1CDB44E}" type="slidenum">
              <a:rPr lang="pt-BR" noProof="0" smtClean="0"/>
              <a:t>2</a:t>
            </a:fld>
            <a:endParaRPr lang="pt-BR" noProof="0" dirty="0"/>
          </a:p>
        </p:txBody>
      </p:sp>
    </p:spTree>
    <p:extLst>
      <p:ext uri="{BB962C8B-B14F-4D97-AF65-F5344CB8AC3E}">
        <p14:creationId xmlns:p14="http://schemas.microsoft.com/office/powerpoint/2010/main" val="38968553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rtl="0">
              <a:spcBef>
                <a:spcPts val="0"/>
              </a:spcBef>
              <a:spcAft>
                <a:spcPts val="0"/>
              </a:spcAft>
            </a:pPr>
            <a:r>
              <a:rPr lang="pt-BR" sz="1200" b="0" i="1" u="none" strike="noStrike" dirty="0">
                <a:solidFill>
                  <a:srgbClr val="FF0000"/>
                </a:solidFill>
                <a:effectLst/>
                <a:latin typeface="Arial" panose="020B0604020202020204" pitchFamily="34" charset="0"/>
              </a:rPr>
              <a:t>SCRIPT</a:t>
            </a:r>
          </a:p>
          <a:p>
            <a:pPr rtl="0">
              <a:spcBef>
                <a:spcPts val="0"/>
              </a:spcBef>
              <a:spcAft>
                <a:spcPts val="0"/>
              </a:spcAft>
            </a:pPr>
            <a:r>
              <a:rPr lang="pt-BR" sz="1200" b="0" i="1" u="none" strike="noStrike" dirty="0">
                <a:solidFill>
                  <a:srgbClr val="FF0000"/>
                </a:solidFill>
                <a:effectLst/>
                <a:latin typeface="Arial" panose="020B0604020202020204" pitchFamily="34" charset="0"/>
              </a:rPr>
              <a:t>Antes de começarmos, gostaria de fazer algumas perguntas para reflexão. Quais são as suas experiências com pessoas que buscam atendimento de saúde mental? Você encaminha ou tenta solucionar? Como profissional de saúde mental, você já sentiu que não consegue dar atendimento equitativo a todos os seus pacientes? Como você lida com a demanda tão grande de pacientes? Quais são suas experiências com pacientes que apresentam muitas queixas?</a:t>
            </a:r>
          </a:p>
          <a:p>
            <a:pPr rtl="0">
              <a:spcBef>
                <a:spcPts val="0"/>
              </a:spcBef>
              <a:spcAft>
                <a:spcPts val="0"/>
              </a:spcAft>
            </a:pPr>
            <a:endParaRPr lang="pt-BR" sz="1200" b="0" i="1" u="none" strike="noStrike" dirty="0">
              <a:solidFill>
                <a:srgbClr val="FF0000"/>
              </a:solidFill>
              <a:effectLst/>
              <a:latin typeface="Arial" panose="020B0604020202020204" pitchFamily="34" charset="0"/>
            </a:endParaRPr>
          </a:p>
          <a:p>
            <a:pPr rtl="0">
              <a:spcBef>
                <a:spcPts val="0"/>
              </a:spcBef>
              <a:spcAft>
                <a:spcPts val="0"/>
              </a:spcAft>
            </a:pPr>
            <a:r>
              <a:rPr lang="pt-BR" sz="1200" b="0" i="1" u="none" strike="noStrike" dirty="0">
                <a:solidFill>
                  <a:srgbClr val="FF0000"/>
                </a:solidFill>
                <a:effectLst/>
                <a:latin typeface="Arial" panose="020B0604020202020204" pitchFamily="34" charset="0"/>
              </a:rPr>
              <a:t>Quantas vezes as pessoas chegaram ao consultório da ESF pedindo encaminhamentos para um psiquiatra ou psicólogo?</a:t>
            </a:r>
            <a:endParaRPr lang="pt-BR" b="0" dirty="0">
              <a:effectLst/>
            </a:endParaRPr>
          </a:p>
          <a:p>
            <a:pPr rtl="0">
              <a:spcBef>
                <a:spcPts val="0"/>
              </a:spcBef>
              <a:spcAft>
                <a:spcPts val="0"/>
              </a:spcAft>
            </a:pPr>
            <a:r>
              <a:rPr lang="pt-BR" sz="1200" b="0" i="0" u="none" strike="noStrike" dirty="0">
                <a:solidFill>
                  <a:srgbClr val="000000"/>
                </a:solidFill>
                <a:effectLst/>
                <a:latin typeface="Arial" panose="020B0604020202020204" pitchFamily="34" charset="0"/>
              </a:rPr>
              <a:t>para os profissionais refletirem sobre o fato de que muitas pessoas não sabem que tipo de transtorno têm e acabam pedindo o especialista para isso:</a:t>
            </a:r>
            <a:endParaRPr lang="pt-BR" b="0" dirty="0">
              <a:effectLst/>
            </a:endParaRPr>
          </a:p>
          <a:p>
            <a:pPr rtl="0">
              <a:spcBef>
                <a:spcPts val="0"/>
              </a:spcBef>
              <a:spcAft>
                <a:spcPts val="0"/>
              </a:spcAft>
            </a:pPr>
            <a:br>
              <a:rPr lang="pt-BR" b="0" dirty="0">
                <a:effectLst/>
              </a:rPr>
            </a:br>
            <a:br>
              <a:rPr lang="pt-BR" b="0" dirty="0">
                <a:effectLst/>
              </a:rPr>
            </a:br>
            <a:r>
              <a:rPr lang="pt-BR" sz="1200" b="0" i="1" u="none" strike="noStrike" dirty="0">
                <a:solidFill>
                  <a:srgbClr val="FF0000"/>
                </a:solidFill>
                <a:effectLst/>
                <a:latin typeface="Arial" panose="020B0604020202020204" pitchFamily="34" charset="0"/>
              </a:rPr>
              <a:t>Como profissional de saúde mental, você já sentiu que não consegue dar atendimento equitativo a todos os seus pacientes? Como você lida com a demanda tão grande de pacientes?</a:t>
            </a:r>
            <a:endParaRPr lang="pt-BR" b="0" dirty="0">
              <a:effectLst/>
            </a:endParaRPr>
          </a:p>
          <a:p>
            <a:pPr rtl="0">
              <a:spcBef>
                <a:spcPts val="0"/>
              </a:spcBef>
              <a:spcAft>
                <a:spcPts val="0"/>
              </a:spcAft>
            </a:pPr>
            <a:r>
              <a:rPr lang="pt-BR" sz="1200" b="0" i="0" u="none" strike="noStrike" dirty="0">
                <a:solidFill>
                  <a:srgbClr val="000000"/>
                </a:solidFill>
                <a:effectLst/>
                <a:latin typeface="Arial" panose="020B0604020202020204" pitchFamily="34" charset="0"/>
              </a:rPr>
              <a:t>Esta pergunta é mais abrangente do que a pergunta original e permite que você obtenha uma visão mais profunda das experiências dos profissionais de saúde mental. Você pode perguntar aos profissionais sobre como eles gerenciam suas agendas, como eles decidem quem atender e como eles lidam com pacientes que precisam de atendimento mais frequente.</a:t>
            </a:r>
            <a:endParaRPr lang="pt-BR" b="0" dirty="0">
              <a:effectLst/>
            </a:endParaRPr>
          </a:p>
          <a:p>
            <a:pPr rtl="0">
              <a:spcBef>
                <a:spcPts val="0"/>
              </a:spcBef>
              <a:spcAft>
                <a:spcPts val="0"/>
              </a:spcAft>
            </a:pPr>
            <a:r>
              <a:rPr lang="pt-BR" sz="1200" b="0" i="0" u="none" strike="noStrike" dirty="0">
                <a:solidFill>
                  <a:srgbClr val="000000"/>
                </a:solidFill>
                <a:effectLst/>
                <a:latin typeface="Arial" panose="020B0604020202020204" pitchFamily="34" charset="0"/>
              </a:rPr>
              <a:t>Aqui estão algumas perguntas adicionais que você pode fazer aos profissionais:</a:t>
            </a:r>
            <a:endParaRPr lang="pt-BR" b="0" dirty="0">
              <a:effectLst/>
            </a:endParaRPr>
          </a:p>
          <a:p>
            <a:pPr rtl="0">
              <a:spcBef>
                <a:spcPts val="0"/>
              </a:spcBef>
              <a:spcAft>
                <a:spcPts val="0"/>
              </a:spcAft>
            </a:pPr>
            <a:r>
              <a:rPr lang="pt-BR" sz="1200" b="0" i="0" u="none" strike="noStrike" dirty="0">
                <a:solidFill>
                  <a:srgbClr val="000000"/>
                </a:solidFill>
                <a:effectLst/>
                <a:latin typeface="Arial" panose="020B0604020202020204" pitchFamily="34" charset="0"/>
              </a:rPr>
              <a:t>Quais são os desafios de atender a uma demanda tão grande de pacientes?</a:t>
            </a:r>
            <a:endParaRPr lang="pt-BR" b="0" dirty="0">
              <a:effectLst/>
            </a:endParaRPr>
          </a:p>
          <a:p>
            <a:pPr rtl="0">
              <a:spcBef>
                <a:spcPts val="0"/>
              </a:spcBef>
              <a:spcAft>
                <a:spcPts val="0"/>
              </a:spcAft>
            </a:pPr>
            <a:r>
              <a:rPr lang="pt-BR" sz="1200" b="0" i="0" u="none" strike="noStrike" dirty="0">
                <a:solidFill>
                  <a:srgbClr val="000000"/>
                </a:solidFill>
                <a:effectLst/>
                <a:latin typeface="Arial" panose="020B0604020202020204" pitchFamily="34" charset="0"/>
              </a:rPr>
              <a:t>Como você pode melhorar a equidade no atendimento de saúde mental?</a:t>
            </a:r>
            <a:endParaRPr lang="pt-BR" b="0" dirty="0">
              <a:effectLst/>
            </a:endParaRPr>
          </a:p>
          <a:p>
            <a:pPr rtl="0">
              <a:spcBef>
                <a:spcPts val="0"/>
              </a:spcBef>
              <a:spcAft>
                <a:spcPts val="0"/>
              </a:spcAft>
            </a:pPr>
            <a:r>
              <a:rPr lang="pt-BR" sz="1200" b="0" i="0" u="none" strike="noStrike" dirty="0">
                <a:solidFill>
                  <a:srgbClr val="000000"/>
                </a:solidFill>
                <a:effectLst/>
                <a:latin typeface="Arial" panose="020B0604020202020204" pitchFamily="34" charset="0"/>
              </a:rPr>
              <a:t>Quais são suas esperanças para o futuro do atendimento de saúde mental?</a:t>
            </a:r>
            <a:endParaRPr lang="pt-BR" b="0" dirty="0">
              <a:effectLst/>
            </a:endParaRPr>
          </a:p>
          <a:p>
            <a:pPr rtl="0">
              <a:spcBef>
                <a:spcPts val="0"/>
              </a:spcBef>
              <a:spcAft>
                <a:spcPts val="0"/>
              </a:spcAft>
            </a:pPr>
            <a:r>
              <a:rPr lang="pt-BR" sz="1200" b="0" i="0" u="none" strike="noStrike" dirty="0">
                <a:solidFill>
                  <a:srgbClr val="000000"/>
                </a:solidFill>
                <a:effectLst/>
                <a:latin typeface="Arial" panose="020B0604020202020204" pitchFamily="34" charset="0"/>
              </a:rPr>
              <a:t>Ao fazer estas perguntas, você pode ajudar os profissionais a refletir sobre suas experiências com a demanda de pacientes e a desenvolver estratégias para melhorar a equidade no atendimento de saúde mental.</a:t>
            </a:r>
            <a:endParaRPr lang="pt-BR" b="0" dirty="0">
              <a:effectLst/>
            </a:endParaRPr>
          </a:p>
          <a:p>
            <a:pPr rtl="0">
              <a:spcBef>
                <a:spcPts val="0"/>
              </a:spcBef>
              <a:spcAft>
                <a:spcPts val="0"/>
              </a:spcAft>
            </a:pPr>
            <a:endParaRPr lang="pt-BR" sz="1200" b="0" i="0" u="none" strike="noStrike" dirty="0">
              <a:solidFill>
                <a:srgbClr val="000000"/>
              </a:solidFill>
              <a:effectLst/>
              <a:latin typeface="Arial" panose="020B0604020202020204" pitchFamily="34" charset="0"/>
            </a:endParaRPr>
          </a:p>
          <a:p>
            <a:pPr rtl="0">
              <a:spcBef>
                <a:spcPts val="0"/>
              </a:spcBef>
              <a:spcAft>
                <a:spcPts val="0"/>
              </a:spcAft>
            </a:pPr>
            <a:r>
              <a:rPr lang="pt-BR" sz="1200" b="0" i="1" u="none" strike="noStrike" dirty="0">
                <a:solidFill>
                  <a:srgbClr val="FF0000"/>
                </a:solidFill>
                <a:effectLst/>
                <a:latin typeface="Arial" panose="020B0604020202020204" pitchFamily="34" charset="0"/>
              </a:rPr>
              <a:t>Quais são suas experiências com pacientes que apresentam muitas queixas?</a:t>
            </a:r>
            <a:r>
              <a:rPr lang="pt-BR" sz="1200" b="0" i="0" u="none" strike="noStrike" dirty="0">
                <a:solidFill>
                  <a:srgbClr val="000000"/>
                </a:solidFill>
                <a:effectLst/>
                <a:latin typeface="Arial" panose="020B0604020202020204" pitchFamily="34" charset="0"/>
              </a:rPr>
              <a:t>; para refletir sobre o fato de que por trás de um paciente com muitas queixas existe um problema de saúde mental e social:</a:t>
            </a:r>
            <a:endParaRPr lang="pt-BR" b="0" dirty="0">
              <a:effectLst/>
            </a:endParaRPr>
          </a:p>
          <a:p>
            <a:br>
              <a:rPr lang="pt-BR" dirty="0"/>
            </a:br>
            <a:endParaRPr lang="pt-BR" dirty="0"/>
          </a:p>
          <a:p>
            <a:endParaRPr lang="pt-BR" dirty="0"/>
          </a:p>
        </p:txBody>
      </p:sp>
      <p:sp>
        <p:nvSpPr>
          <p:cNvPr id="4" name="Espaço Reservado para Número de Slide 3"/>
          <p:cNvSpPr>
            <a:spLocks noGrp="1"/>
          </p:cNvSpPr>
          <p:nvPr>
            <p:ph type="sldNum" sz="quarter" idx="5"/>
          </p:nvPr>
        </p:nvSpPr>
        <p:spPr/>
        <p:txBody>
          <a:bodyPr/>
          <a:lstStyle/>
          <a:p>
            <a:pPr rtl="0"/>
            <a:fld id="{060C6D3C-9EB0-4F2C-9026-3887D1CDB44E}" type="slidenum">
              <a:rPr lang="pt-BR" noProof="0" smtClean="0"/>
              <a:t>3</a:t>
            </a:fld>
            <a:endParaRPr lang="pt-BR" noProof="0" dirty="0"/>
          </a:p>
        </p:txBody>
      </p:sp>
    </p:spTree>
    <p:extLst>
      <p:ext uri="{BB962C8B-B14F-4D97-AF65-F5344CB8AC3E}">
        <p14:creationId xmlns:p14="http://schemas.microsoft.com/office/powerpoint/2010/main" val="20645210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b="0" i="0" dirty="0">
                <a:solidFill>
                  <a:srgbClr val="1F1F1F"/>
                </a:solidFill>
                <a:effectLst/>
                <a:latin typeface="Google Sans"/>
              </a:rPr>
              <a:t>A lacuna de tratamento de saúde mental é a diferença entre o número de pessoas que precisam de tratamento para transtornos mentais, neurológicos e por uso de substâncias e o número de pessoas que realmente recebem esse tratamento. A lacuna é grande e está aumentando.</a:t>
            </a:r>
          </a:p>
        </p:txBody>
      </p:sp>
      <p:sp>
        <p:nvSpPr>
          <p:cNvPr id="4" name="Espaço Reservado para Número de Slide 3"/>
          <p:cNvSpPr>
            <a:spLocks noGrp="1"/>
          </p:cNvSpPr>
          <p:nvPr>
            <p:ph type="sldNum" sz="quarter" idx="5"/>
          </p:nvPr>
        </p:nvSpPr>
        <p:spPr/>
        <p:txBody>
          <a:bodyPr/>
          <a:lstStyle/>
          <a:p>
            <a:pPr rtl="0"/>
            <a:fld id="{060C6D3C-9EB0-4F2C-9026-3887D1CDB44E}" type="slidenum">
              <a:rPr lang="pt-BR" noProof="0" smtClean="0"/>
              <a:t>4</a:t>
            </a:fld>
            <a:endParaRPr lang="pt-BR" noProof="0" dirty="0"/>
          </a:p>
        </p:txBody>
      </p:sp>
    </p:spTree>
    <p:extLst>
      <p:ext uri="{BB962C8B-B14F-4D97-AF65-F5344CB8AC3E}">
        <p14:creationId xmlns:p14="http://schemas.microsoft.com/office/powerpoint/2010/main" val="6562491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rtl="0">
              <a:spcBef>
                <a:spcPts val="0"/>
              </a:spcBef>
              <a:spcAft>
                <a:spcPts val="0"/>
              </a:spcAft>
            </a:pPr>
            <a:r>
              <a:rPr lang="pt-BR" sz="1800" b="0" i="0" u="none" strike="noStrike" dirty="0">
                <a:solidFill>
                  <a:srgbClr val="000000"/>
                </a:solidFill>
                <a:effectLst/>
                <a:latin typeface="Arial" panose="020B0604020202020204" pitchFamily="34" charset="0"/>
              </a:rPr>
              <a:t>Imagine que você precisa atravessar uma ponte para chegar a um lugar importante, mas essa ponte está cheia de buracos. Se você tentar atravessar a ponte assim mesmo, pode se machucar ou até mesmo cair. É como se houvesse uma lacuna na ponte que impede que você chegue ao seu destino com segurança.</a:t>
            </a:r>
            <a:endParaRPr lang="pt-BR" b="0" dirty="0">
              <a:effectLst/>
            </a:endParaRPr>
          </a:p>
          <a:p>
            <a:pPr rtl="0">
              <a:spcBef>
                <a:spcPts val="0"/>
              </a:spcBef>
              <a:spcAft>
                <a:spcPts val="0"/>
              </a:spcAft>
            </a:pPr>
            <a:r>
              <a:rPr lang="pt-BR" sz="1800" b="0" i="0" u="none" strike="noStrike" dirty="0">
                <a:solidFill>
                  <a:srgbClr val="000000"/>
                </a:solidFill>
                <a:effectLst/>
                <a:latin typeface="Arial" panose="020B0604020202020204" pitchFamily="34" charset="0"/>
              </a:rPr>
              <a:t>Da mesma forma, a lacuna em saúde mental é como se fosse uma ponte cheia de buracos que impede que as pessoas que estão passando por problemas emocionais, como tristeza, medo, ansiedade, entre outros, cheguem a um lugar seguro e saudável. </a:t>
            </a:r>
            <a:endParaRPr lang="pt-BR" b="0" dirty="0">
              <a:effectLst/>
            </a:endParaRPr>
          </a:p>
          <a:p>
            <a:pPr rtl="0">
              <a:spcBef>
                <a:spcPts val="0"/>
              </a:spcBef>
              <a:spcAft>
                <a:spcPts val="0"/>
              </a:spcAft>
            </a:pPr>
            <a:r>
              <a:rPr lang="pt-BR" sz="1800" b="0" i="0" u="none" strike="noStrike" dirty="0">
                <a:solidFill>
                  <a:srgbClr val="000000"/>
                </a:solidFill>
                <a:effectLst/>
                <a:latin typeface="Arial" panose="020B0604020202020204" pitchFamily="34" charset="0"/>
              </a:rPr>
              <a:t>Essa lacuna pode ser causada pela falta de profissionais especializados, recursos limitados ou falta de informação sobre como obter ajuda. Imagine que você está andando pela floresta e vê uma ponte. A ponte está quebrada e você não pode atravessar. Você está preso.</a:t>
            </a:r>
            <a:endParaRPr lang="pt-BR" b="0" dirty="0">
              <a:effectLst/>
            </a:endParaRPr>
          </a:p>
          <a:p>
            <a:pPr rtl="0">
              <a:spcBef>
                <a:spcPts val="0"/>
              </a:spcBef>
              <a:spcAft>
                <a:spcPts val="0"/>
              </a:spcAft>
            </a:pPr>
            <a:r>
              <a:rPr lang="pt-BR" sz="1800" b="0" i="0" u="none" strike="noStrike" dirty="0">
                <a:solidFill>
                  <a:srgbClr val="000000"/>
                </a:solidFill>
                <a:effectLst/>
                <a:latin typeface="Arial" panose="020B0604020202020204" pitchFamily="34" charset="0"/>
              </a:rPr>
              <a:t>O Programa de Ação para Reduzir as Lacunas em Saúde Mental (</a:t>
            </a:r>
            <a:r>
              <a:rPr lang="pt-BR" sz="1800" b="0" i="0" u="none" strike="noStrike" dirty="0" err="1">
                <a:solidFill>
                  <a:srgbClr val="000000"/>
                </a:solidFill>
                <a:effectLst/>
                <a:latin typeface="Arial" panose="020B0604020202020204" pitchFamily="34" charset="0"/>
              </a:rPr>
              <a:t>mhGAP</a:t>
            </a:r>
            <a:r>
              <a:rPr lang="pt-BR" sz="1800" b="0" i="0" u="none" strike="noStrike" dirty="0">
                <a:solidFill>
                  <a:srgbClr val="000000"/>
                </a:solidFill>
                <a:effectLst/>
                <a:latin typeface="Arial" panose="020B0604020202020204" pitchFamily="34" charset="0"/>
              </a:rPr>
              <a:t>) é como se fosse uma equipe de construtores que trabalha para consertar a ponte e preencher os buracos. </a:t>
            </a:r>
            <a:endParaRPr lang="pt-BR" b="0" dirty="0">
              <a:effectLst/>
            </a:endParaRPr>
          </a:p>
          <a:p>
            <a:pPr rtl="0">
              <a:spcBef>
                <a:spcPts val="0"/>
              </a:spcBef>
              <a:spcAft>
                <a:spcPts val="0"/>
              </a:spcAft>
            </a:pPr>
            <a:r>
              <a:rPr lang="pt-BR" sz="1800" b="0" i="0" u="none" strike="noStrike" dirty="0">
                <a:solidFill>
                  <a:srgbClr val="000000"/>
                </a:solidFill>
                <a:effectLst/>
                <a:latin typeface="Arial" panose="020B0604020202020204" pitchFamily="34" charset="0"/>
              </a:rPr>
              <a:t>Ele fornece orientações e recursos para que os profissionais de saúde não especializados possam ajudar as pessoas que estão passando por problemas emocionais, mesmo em lugares onde os recursos são limitados. Assim, a ponte fica mais segura e as pessoas podem atravessá-la com mais facilidade e segurança.</a:t>
            </a:r>
            <a:endParaRPr lang="pt-BR" b="0" dirty="0">
              <a:effectLst/>
            </a:endParaRPr>
          </a:p>
          <a:p>
            <a:pPr rtl="0">
              <a:spcBef>
                <a:spcPts val="0"/>
              </a:spcBef>
              <a:spcAft>
                <a:spcPts val="0"/>
              </a:spcAft>
            </a:pPr>
            <a:r>
              <a:rPr lang="pt-BR" sz="1800" b="1" i="0" u="none" strike="noStrike" dirty="0">
                <a:solidFill>
                  <a:srgbClr val="000000"/>
                </a:solidFill>
                <a:effectLst/>
                <a:latin typeface="Arial" panose="020B0604020202020204" pitchFamily="34" charset="0"/>
              </a:rPr>
              <a:t>SCRIPT</a:t>
            </a:r>
            <a:endParaRPr lang="pt-BR" b="1" dirty="0">
              <a:effectLst/>
            </a:endParaRPr>
          </a:p>
          <a:p>
            <a:pPr rtl="0">
              <a:spcBef>
                <a:spcPts val="0"/>
              </a:spcBef>
              <a:spcAft>
                <a:spcPts val="0"/>
              </a:spcAft>
            </a:pPr>
            <a:r>
              <a:rPr lang="pt-BR" sz="1800" b="0" i="0" u="none" strike="noStrike" dirty="0">
                <a:solidFill>
                  <a:srgbClr val="111111"/>
                </a:solidFill>
                <a:effectLst/>
                <a:latin typeface="Arial" panose="020B0604020202020204" pitchFamily="34" charset="0"/>
              </a:rPr>
              <a:t>Para entender melhor o que é a lacuna em saúde mental, imagine que você precisa atravessar uma ponte para chegar a um lugar importante, mas essa ponte está cheia de buracos. Se você tentar atravessar a ponte assim mesmo, pode se machucar ou até mesmo cair. É como se houvesse uma lacuna na ponte que impede que você chegue ao seu destino com segurança.</a:t>
            </a:r>
            <a:endParaRPr lang="pt-BR" b="1" dirty="0">
              <a:effectLst/>
            </a:endParaRPr>
          </a:p>
          <a:p>
            <a:pPr rtl="0">
              <a:spcBef>
                <a:spcPts val="0"/>
              </a:spcBef>
              <a:spcAft>
                <a:spcPts val="0"/>
              </a:spcAft>
            </a:pPr>
            <a:r>
              <a:rPr lang="pt-BR" sz="1800" b="0" i="0" u="none" strike="noStrike" dirty="0">
                <a:solidFill>
                  <a:srgbClr val="111111"/>
                </a:solidFill>
                <a:effectLst/>
                <a:latin typeface="Arial" panose="020B0604020202020204" pitchFamily="34" charset="0"/>
              </a:rPr>
              <a:t>Da mesma forma, a lacuna em saúde mental é como se fosse uma ponte cheia de buracos que impede que as pessoas que estão passando por problemas emocionais, como tristeza, medo, ansiedade, entre outros, cheguem a um lugar seguro e saudável. Essa lacuna pode ser causada pela falta de profissionais especializados, recursos limitados ou falta de informação sobre como obter ajuda.</a:t>
            </a:r>
            <a:endParaRPr lang="pt-BR" b="1" dirty="0">
              <a:effectLst/>
            </a:endParaRPr>
          </a:p>
          <a:p>
            <a:pPr rtl="0">
              <a:spcBef>
                <a:spcPts val="0"/>
              </a:spcBef>
              <a:spcAft>
                <a:spcPts val="0"/>
              </a:spcAft>
            </a:pPr>
            <a:r>
              <a:rPr lang="pt-BR" sz="1800" b="0" i="0" u="none" strike="noStrike" dirty="0">
                <a:solidFill>
                  <a:srgbClr val="111111"/>
                </a:solidFill>
                <a:effectLst/>
                <a:latin typeface="Arial" panose="020B0604020202020204" pitchFamily="34" charset="0"/>
              </a:rPr>
              <a:t>Então, o que podemos fazer para preencher essa lacuna em saúde mental? Uma solução é o Programa de Ação para Reduzir as Lacunas em Saúde Mental (</a:t>
            </a:r>
            <a:r>
              <a:rPr lang="pt-BR" sz="1800" b="0" i="0" u="none" strike="noStrike" dirty="0" err="1">
                <a:solidFill>
                  <a:srgbClr val="111111"/>
                </a:solidFill>
                <a:effectLst/>
                <a:latin typeface="Arial" panose="020B0604020202020204" pitchFamily="34" charset="0"/>
              </a:rPr>
              <a:t>mhGAP</a:t>
            </a:r>
            <a:r>
              <a:rPr lang="pt-BR" sz="1800" b="0" i="0" u="none" strike="noStrike" dirty="0">
                <a:solidFill>
                  <a:srgbClr val="111111"/>
                </a:solidFill>
                <a:effectLst/>
                <a:latin typeface="Arial" panose="020B0604020202020204" pitchFamily="34" charset="0"/>
              </a:rPr>
              <a:t>). Ele é como se fosse uma equipe de construtores que trabalha para consertar a ponte e preencher os buracos. Ele fornece orientações e recursos para que os profissionais de saúde não especializados possam ajudar as pessoas que estão passando por problemas emocionais, mesmo em lugares onde os recursos são limitados. Assim, a ponte fica mais segura e as pessoas podem atravessá-la com mais facilidade e segurança.</a:t>
            </a:r>
            <a:endParaRPr lang="pt-BR" b="1" dirty="0">
              <a:effectLst/>
            </a:endParaRPr>
          </a:p>
          <a:p>
            <a:endParaRPr lang="pt-BR" dirty="0"/>
          </a:p>
        </p:txBody>
      </p:sp>
      <p:sp>
        <p:nvSpPr>
          <p:cNvPr id="4" name="Espaço Reservado para Número de Slide 3"/>
          <p:cNvSpPr>
            <a:spLocks noGrp="1"/>
          </p:cNvSpPr>
          <p:nvPr>
            <p:ph type="sldNum" sz="quarter" idx="5"/>
          </p:nvPr>
        </p:nvSpPr>
        <p:spPr/>
        <p:txBody>
          <a:bodyPr/>
          <a:lstStyle/>
          <a:p>
            <a:pPr rtl="0"/>
            <a:fld id="{060C6D3C-9EB0-4F2C-9026-3887D1CDB44E}" type="slidenum">
              <a:rPr lang="pt-BR" noProof="0" smtClean="0"/>
              <a:t>5</a:t>
            </a:fld>
            <a:endParaRPr lang="pt-BR" noProof="0" dirty="0"/>
          </a:p>
        </p:txBody>
      </p:sp>
    </p:spTree>
    <p:extLst>
      <p:ext uri="{BB962C8B-B14F-4D97-AF65-F5344CB8AC3E}">
        <p14:creationId xmlns:p14="http://schemas.microsoft.com/office/powerpoint/2010/main" val="37979078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b="0" i="0" dirty="0">
                <a:solidFill>
                  <a:srgbClr val="1F1F1F"/>
                </a:solidFill>
                <a:effectLst/>
                <a:latin typeface="Google Sans"/>
              </a:rPr>
              <a:t>Existem muitas razões para a lacuna de tratamento. Uma razão é que muitas pessoas não sabem que têm um transtorno mental. Outra razão é que muitas pessoas não têm acesso a cuidados de saúde mental. Ainda outra razão é que muitas pessoas não podem pagar o tratamento de saúde mental</a:t>
            </a:r>
            <a:endParaRPr lang="pt-BR" dirty="0"/>
          </a:p>
        </p:txBody>
      </p:sp>
      <p:sp>
        <p:nvSpPr>
          <p:cNvPr id="4" name="Espaço Reservado para Número de Slide 3"/>
          <p:cNvSpPr>
            <a:spLocks noGrp="1"/>
          </p:cNvSpPr>
          <p:nvPr>
            <p:ph type="sldNum" sz="quarter" idx="5"/>
          </p:nvPr>
        </p:nvSpPr>
        <p:spPr/>
        <p:txBody>
          <a:bodyPr/>
          <a:lstStyle/>
          <a:p>
            <a:pPr rtl="0"/>
            <a:fld id="{060C6D3C-9EB0-4F2C-9026-3887D1CDB44E}" type="slidenum">
              <a:rPr lang="pt-BR" noProof="0" smtClean="0"/>
              <a:t>6</a:t>
            </a:fld>
            <a:endParaRPr lang="pt-BR" noProof="0" dirty="0"/>
          </a:p>
        </p:txBody>
      </p:sp>
    </p:spTree>
    <p:extLst>
      <p:ext uri="{BB962C8B-B14F-4D97-AF65-F5344CB8AC3E}">
        <p14:creationId xmlns:p14="http://schemas.microsoft.com/office/powerpoint/2010/main" val="30729956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r>
              <a:rPr lang="pt-BR" b="0" i="0" dirty="0">
                <a:solidFill>
                  <a:srgbClr val="1F1F1F"/>
                </a:solidFill>
                <a:effectLst/>
                <a:latin typeface="Google Sans"/>
              </a:rPr>
              <a:t>O </a:t>
            </a:r>
            <a:r>
              <a:rPr lang="pt-BR" b="0" i="0" dirty="0" err="1">
                <a:solidFill>
                  <a:srgbClr val="1F1F1F"/>
                </a:solidFill>
                <a:effectLst/>
                <a:latin typeface="Google Sans"/>
              </a:rPr>
              <a:t>mhGAP</a:t>
            </a:r>
            <a:r>
              <a:rPr lang="pt-BR" b="0" i="0" dirty="0">
                <a:solidFill>
                  <a:srgbClr val="1F1F1F"/>
                </a:solidFill>
                <a:effectLst/>
                <a:latin typeface="Google Sans"/>
              </a:rPr>
              <a:t> fornece uma série de ferramentas e recursos para ajudar os profissionais de saúde a diagnosticar e tratar MNSS. Essas ferramentas incluem um guia de avaliação, um guia de tratamento e um guia de gestão de casos. O </a:t>
            </a:r>
            <a:r>
              <a:rPr lang="pt-BR" b="0" i="0" dirty="0" err="1">
                <a:solidFill>
                  <a:srgbClr val="1F1F1F"/>
                </a:solidFill>
                <a:effectLst/>
                <a:latin typeface="Google Sans"/>
              </a:rPr>
              <a:t>mhGAP</a:t>
            </a:r>
            <a:r>
              <a:rPr lang="pt-BR" b="0" i="0" dirty="0">
                <a:solidFill>
                  <a:srgbClr val="1F1F1F"/>
                </a:solidFill>
                <a:effectLst/>
                <a:latin typeface="Google Sans"/>
              </a:rPr>
              <a:t> também fornece informações sobre como integrar o atendimento a MNSS nos serviços de saúde geral.</a:t>
            </a:r>
          </a:p>
          <a:p>
            <a:pPr algn="l"/>
            <a:r>
              <a:rPr lang="pt-BR" b="0" i="0" dirty="0">
                <a:solidFill>
                  <a:srgbClr val="1F1F1F"/>
                </a:solidFill>
                <a:effectLst/>
                <a:latin typeface="Google Sans"/>
              </a:rPr>
              <a:t>O </a:t>
            </a:r>
            <a:r>
              <a:rPr lang="pt-BR" b="0" i="0" dirty="0" err="1">
                <a:solidFill>
                  <a:srgbClr val="1F1F1F"/>
                </a:solidFill>
                <a:effectLst/>
                <a:latin typeface="Google Sans"/>
              </a:rPr>
              <a:t>mhGAP</a:t>
            </a:r>
            <a:r>
              <a:rPr lang="pt-BR" b="0" i="0" dirty="0">
                <a:solidFill>
                  <a:srgbClr val="1F1F1F"/>
                </a:solidFill>
                <a:effectLst/>
                <a:latin typeface="Google Sans"/>
              </a:rPr>
              <a:t> é uma ferramenta importante para melhorar o atendimento a pessoas com MNSS em países de baixa e média renda. O programa tem o potencial de ajudar milhões de pessoas a obter o tratamento de que precisam para viver uma vida saudável e produtiva.</a:t>
            </a:r>
          </a:p>
          <a:p>
            <a:pPr algn="l">
              <a:buFont typeface="Arial" panose="020B0604020202020204" pitchFamily="34" charset="0"/>
              <a:buChar char="•"/>
            </a:pPr>
            <a:r>
              <a:rPr lang="pt-BR" b="0" i="0" dirty="0">
                <a:solidFill>
                  <a:srgbClr val="1F1F1F"/>
                </a:solidFill>
                <a:effectLst/>
                <a:latin typeface="Google Sans"/>
              </a:rPr>
              <a:t>O </a:t>
            </a:r>
            <a:r>
              <a:rPr lang="pt-BR" b="0" i="0" dirty="0" err="1">
                <a:solidFill>
                  <a:srgbClr val="1F1F1F"/>
                </a:solidFill>
                <a:effectLst/>
                <a:latin typeface="Google Sans"/>
              </a:rPr>
              <a:t>mhGAP</a:t>
            </a:r>
            <a:r>
              <a:rPr lang="pt-BR" b="0" i="0" dirty="0">
                <a:solidFill>
                  <a:srgbClr val="1F1F1F"/>
                </a:solidFill>
                <a:effectLst/>
                <a:latin typeface="Google Sans"/>
              </a:rPr>
              <a:t> é como um kit de primeiros socorros para a mente. Ele fornece ferramentas para ajudar as pessoas a lidar com problemas mentais e emocionais.</a:t>
            </a:r>
          </a:p>
          <a:p>
            <a:pPr algn="l">
              <a:buFont typeface="Arial" panose="020B0604020202020204" pitchFamily="34" charset="0"/>
              <a:buChar char="•"/>
            </a:pPr>
            <a:r>
              <a:rPr lang="pt-BR" b="0" i="0" dirty="0">
                <a:solidFill>
                  <a:srgbClr val="1F1F1F"/>
                </a:solidFill>
                <a:effectLst/>
                <a:latin typeface="Google Sans"/>
              </a:rPr>
              <a:t>O </a:t>
            </a:r>
            <a:r>
              <a:rPr lang="pt-BR" b="0" i="0" dirty="0" err="1">
                <a:solidFill>
                  <a:srgbClr val="1F1F1F"/>
                </a:solidFill>
                <a:effectLst/>
                <a:latin typeface="Google Sans"/>
              </a:rPr>
              <a:t>mhGAP</a:t>
            </a:r>
            <a:r>
              <a:rPr lang="pt-BR" b="0" i="0" dirty="0">
                <a:solidFill>
                  <a:srgbClr val="1F1F1F"/>
                </a:solidFill>
                <a:effectLst/>
                <a:latin typeface="Google Sans"/>
              </a:rPr>
              <a:t> é como um mapa para a saúde mental. Ele mostra o caminho para o tratamento e a recuperação.</a:t>
            </a:r>
          </a:p>
          <a:p>
            <a:pPr algn="l">
              <a:buFont typeface="Arial" panose="020B0604020202020204" pitchFamily="34" charset="0"/>
              <a:buChar char="•"/>
            </a:pPr>
            <a:r>
              <a:rPr lang="pt-BR" b="0" i="0" dirty="0">
                <a:solidFill>
                  <a:srgbClr val="1F1F1F"/>
                </a:solidFill>
                <a:effectLst/>
                <a:latin typeface="Google Sans"/>
              </a:rPr>
              <a:t>O </a:t>
            </a:r>
            <a:r>
              <a:rPr lang="pt-BR" b="0" i="0" dirty="0" err="1">
                <a:solidFill>
                  <a:srgbClr val="1F1F1F"/>
                </a:solidFill>
                <a:effectLst/>
                <a:latin typeface="Google Sans"/>
              </a:rPr>
              <a:t>mhGAP</a:t>
            </a:r>
            <a:r>
              <a:rPr lang="pt-BR" b="0" i="0" dirty="0">
                <a:solidFill>
                  <a:srgbClr val="1F1F1F"/>
                </a:solidFill>
                <a:effectLst/>
                <a:latin typeface="Google Sans"/>
              </a:rPr>
              <a:t> é como um amigo que está sempre lá para você. Ele oferece apoio e orientação quando você precisa.</a:t>
            </a:r>
          </a:p>
          <a:p>
            <a:endParaRPr lang="pt-BR" dirty="0"/>
          </a:p>
        </p:txBody>
      </p:sp>
      <p:sp>
        <p:nvSpPr>
          <p:cNvPr id="4" name="Espaço Reservado para Número de Slide 3"/>
          <p:cNvSpPr>
            <a:spLocks noGrp="1"/>
          </p:cNvSpPr>
          <p:nvPr>
            <p:ph type="sldNum" sz="quarter" idx="5"/>
          </p:nvPr>
        </p:nvSpPr>
        <p:spPr/>
        <p:txBody>
          <a:bodyPr/>
          <a:lstStyle/>
          <a:p>
            <a:pPr rtl="0"/>
            <a:fld id="{060C6D3C-9EB0-4F2C-9026-3887D1CDB44E}" type="slidenum">
              <a:rPr lang="pt-BR" noProof="0" smtClean="0"/>
              <a:t>8</a:t>
            </a:fld>
            <a:endParaRPr lang="pt-BR" noProof="0" dirty="0"/>
          </a:p>
        </p:txBody>
      </p:sp>
    </p:spTree>
    <p:extLst>
      <p:ext uri="{BB962C8B-B14F-4D97-AF65-F5344CB8AC3E}">
        <p14:creationId xmlns:p14="http://schemas.microsoft.com/office/powerpoint/2010/main" val="27095521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O </a:t>
            </a:r>
            <a:r>
              <a:rPr lang="pt-BR" dirty="0" err="1"/>
              <a:t>mhGAP</a:t>
            </a:r>
            <a:r>
              <a:rPr lang="pt-BR" dirty="0"/>
              <a:t> é como um mapa para a saúde mental. Ele mostra o caminho para o tratamento e a recuperação.</a:t>
            </a:r>
          </a:p>
        </p:txBody>
      </p:sp>
      <p:sp>
        <p:nvSpPr>
          <p:cNvPr id="4" name="Espaço Reservado para Número de Slide 3"/>
          <p:cNvSpPr>
            <a:spLocks noGrp="1"/>
          </p:cNvSpPr>
          <p:nvPr>
            <p:ph type="sldNum" sz="quarter" idx="5"/>
          </p:nvPr>
        </p:nvSpPr>
        <p:spPr/>
        <p:txBody>
          <a:bodyPr/>
          <a:lstStyle/>
          <a:p>
            <a:pPr rtl="0"/>
            <a:fld id="{060C6D3C-9EB0-4F2C-9026-3887D1CDB44E}" type="slidenum">
              <a:rPr lang="pt-BR" noProof="0" smtClean="0"/>
              <a:t>9</a:t>
            </a:fld>
            <a:endParaRPr lang="pt-BR" noProof="0" dirty="0"/>
          </a:p>
        </p:txBody>
      </p:sp>
    </p:spTree>
    <p:extLst>
      <p:ext uri="{BB962C8B-B14F-4D97-AF65-F5344CB8AC3E}">
        <p14:creationId xmlns:p14="http://schemas.microsoft.com/office/powerpoint/2010/main" val="25228242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algn="l">
              <a:buFont typeface="+mj-lt"/>
              <a:buAutoNum type="arabicPeriod"/>
            </a:pPr>
            <a:r>
              <a:rPr lang="pt-BR" b="0" i="0" dirty="0">
                <a:solidFill>
                  <a:srgbClr val="1F1F1F"/>
                </a:solidFill>
                <a:effectLst/>
                <a:latin typeface="Google Sans"/>
              </a:rPr>
              <a:t>O fardo dos transtornos mentais é grande. Os transtornos mentais são a principal causa de incapacidade em todo o mundo, e afetam bilhões de pessoas a cada ano.</a:t>
            </a:r>
          </a:p>
          <a:p>
            <a:pPr algn="l">
              <a:buFont typeface="+mj-lt"/>
              <a:buAutoNum type="arabicPeriod"/>
            </a:pPr>
            <a:r>
              <a:rPr lang="pt-BR" b="0" i="0" dirty="0">
                <a:solidFill>
                  <a:srgbClr val="1F1F1F"/>
                </a:solidFill>
                <a:effectLst/>
                <a:latin typeface="Google Sans"/>
              </a:rPr>
              <a:t>Problemas de saúde mental e física estão entrelaçados. Os transtornos mentais podem levar a problemas de saúde física, e vice-versa. Integrar a saúde mental em cuidados de saúde não especializados pode ajudar a prevenir e tratar problemas de saúde física e mental.</a:t>
            </a:r>
          </a:p>
          <a:p>
            <a:pPr algn="l">
              <a:buFont typeface="+mj-lt"/>
              <a:buAutoNum type="arabicPeriod"/>
            </a:pPr>
            <a:r>
              <a:rPr lang="pt-BR" b="0" i="0" dirty="0">
                <a:solidFill>
                  <a:srgbClr val="1F1F1F"/>
                </a:solidFill>
                <a:effectLst/>
                <a:latin typeface="Google Sans"/>
              </a:rPr>
              <a:t>A lacuna de tratamento para transtornos mentais é enorme. Milhões de pessoas com transtornos mentais não recebem tratamento. Integrar a saúde mental em cuidados de saúde não especializados pode ajudar a reduzir a lacuna de tratamento.</a:t>
            </a:r>
          </a:p>
          <a:p>
            <a:pPr algn="l">
              <a:buFont typeface="+mj-lt"/>
              <a:buAutoNum type="arabicPeriod"/>
            </a:pPr>
            <a:r>
              <a:rPr lang="pt-BR" b="0" i="0" dirty="0">
                <a:solidFill>
                  <a:srgbClr val="1F1F1F"/>
                </a:solidFill>
                <a:effectLst/>
                <a:latin typeface="Google Sans"/>
              </a:rPr>
              <a:t>Melhorar o acesso aos cuidados de saúde mental. Integrar a saúde mental em cuidados de saúde não especializados pode tornar mais fácil para as pessoas acessarem o tratamento de que precisam.</a:t>
            </a:r>
          </a:p>
          <a:p>
            <a:pPr algn="l">
              <a:buFont typeface="+mj-lt"/>
              <a:buAutoNum type="arabicPeriod"/>
            </a:pPr>
            <a:r>
              <a:rPr lang="pt-BR" b="0" i="0" dirty="0">
                <a:solidFill>
                  <a:srgbClr val="1F1F1F"/>
                </a:solidFill>
                <a:effectLst/>
                <a:latin typeface="Google Sans"/>
              </a:rPr>
              <a:t>Promover o respeito pelos direitos humanos. Todas as pessoas têm o direito à saúde mental. Integrar a saúde mental em cuidados de saúde não especializados pode ajudar a garantir que todas as pessoas tenham acesso ao tratamento de que precisam, independentemente de sua situação econômica ou social.</a:t>
            </a:r>
          </a:p>
          <a:p>
            <a:pPr algn="l">
              <a:buFont typeface="+mj-lt"/>
              <a:buAutoNum type="arabicPeriod"/>
            </a:pPr>
            <a:r>
              <a:rPr lang="pt-BR" b="0" i="0" dirty="0">
                <a:solidFill>
                  <a:srgbClr val="1F1F1F"/>
                </a:solidFill>
                <a:effectLst/>
                <a:latin typeface="Google Sans"/>
              </a:rPr>
              <a:t>É acessível e com bom custo-benefício. Integrar a saúde mental em cuidados de saúde não especializados pode ser uma maneira eficaz e eficiente de melhorar o acesso aos cuidados de saúde mental.</a:t>
            </a:r>
          </a:p>
          <a:p>
            <a:pPr algn="l">
              <a:buFont typeface="+mj-lt"/>
              <a:buAutoNum type="arabicPeriod"/>
            </a:pPr>
            <a:r>
              <a:rPr lang="pt-BR" b="0" i="0" dirty="0">
                <a:solidFill>
                  <a:srgbClr val="1F1F1F"/>
                </a:solidFill>
                <a:effectLst/>
                <a:latin typeface="Google Sans"/>
              </a:rPr>
              <a:t>Gera bons resultados de saúde. Integrar a saúde mental em cuidados de saúde não especializados pode ajudar a melhorar a qualidade de vida das pessoas, reduzir os custos de saúde e aumentar a produtividade.</a:t>
            </a:r>
          </a:p>
        </p:txBody>
      </p:sp>
      <p:sp>
        <p:nvSpPr>
          <p:cNvPr id="4" name="Espaço Reservado para Número de Slide 3"/>
          <p:cNvSpPr>
            <a:spLocks noGrp="1"/>
          </p:cNvSpPr>
          <p:nvPr>
            <p:ph type="sldNum" sz="quarter" idx="5"/>
          </p:nvPr>
        </p:nvSpPr>
        <p:spPr/>
        <p:txBody>
          <a:bodyPr/>
          <a:lstStyle/>
          <a:p>
            <a:pPr rtl="0"/>
            <a:fld id="{060C6D3C-9EB0-4F2C-9026-3887D1CDB44E}" type="slidenum">
              <a:rPr lang="pt-BR" noProof="0" smtClean="0"/>
              <a:t>11</a:t>
            </a:fld>
            <a:endParaRPr lang="pt-BR" noProof="0" dirty="0"/>
          </a:p>
        </p:txBody>
      </p:sp>
    </p:spTree>
    <p:extLst>
      <p:ext uri="{BB962C8B-B14F-4D97-AF65-F5344CB8AC3E}">
        <p14:creationId xmlns:p14="http://schemas.microsoft.com/office/powerpoint/2010/main" val="373791199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Slide de título">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3" name="Subtítulo 2">
            <a:extLst>
              <a:ext uri="{FF2B5EF4-FFF2-40B4-BE49-F238E27FC236}">
                <a16:creationId xmlns:a16="http://schemas.microsoft.com/office/drawing/2014/main" id="{35C97F3D-57FA-4E82-9EEC-E93088055A15}"/>
              </a:ext>
            </a:extLst>
          </p:cNvPr>
          <p:cNvSpPr>
            <a:spLocks noGrp="1"/>
          </p:cNvSpPr>
          <p:nvPr>
            <p:ph type="subTitle" idx="1"/>
          </p:nvPr>
        </p:nvSpPr>
        <p:spPr>
          <a:xfrm>
            <a:off x="3600000" y="4276447"/>
            <a:ext cx="5161550" cy="620016"/>
          </a:xfrm>
          <a:gradFill>
            <a:gsLst>
              <a:gs pos="0">
                <a:schemeClr val="tx2"/>
              </a:gs>
              <a:gs pos="100000">
                <a:schemeClr val="accent2"/>
              </a:gs>
            </a:gsLst>
            <a:lin ang="14400000" scaled="0"/>
          </a:gradFill>
        </p:spPr>
        <p:txBody>
          <a:bodyPr lIns="144000" rtlCol="0" anchor="ctr"/>
          <a:lstStyle>
            <a:lvl1pPr marL="0" indent="0" algn="l">
              <a:buNone/>
              <a:defRPr sz="2400" b="1" i="1">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pt-BR" noProof="0"/>
              <a:t>Clique para editar o estilo do subtítulo Mestre</a:t>
            </a:r>
            <a:endParaRPr lang="pt-BR" noProof="0" dirty="0"/>
          </a:p>
        </p:txBody>
      </p:sp>
      <p:sp>
        <p:nvSpPr>
          <p:cNvPr id="7" name="Espaço Reservado para Rodapé 6">
            <a:extLst>
              <a:ext uri="{FF2B5EF4-FFF2-40B4-BE49-F238E27FC236}">
                <a16:creationId xmlns:a16="http://schemas.microsoft.com/office/drawing/2014/main" id="{E31775C8-C7F0-4EC5-A9C0-53AE3A0C5F7B}"/>
              </a:ext>
            </a:extLst>
          </p:cNvPr>
          <p:cNvSpPr>
            <a:spLocks noGrp="1"/>
          </p:cNvSpPr>
          <p:nvPr>
            <p:ph type="ftr" sz="quarter" idx="10"/>
          </p:nvPr>
        </p:nvSpPr>
        <p:spPr>
          <a:xfrm>
            <a:off x="3600000" y="6262080"/>
            <a:ext cx="7560000" cy="360000"/>
          </a:xfrm>
          <a:prstGeom prst="rect">
            <a:avLst/>
          </a:prstGeom>
        </p:spPr>
        <p:txBody>
          <a:bodyPr rtlCol="0"/>
          <a:lstStyle/>
          <a:p>
            <a:pPr rtl="0"/>
            <a:endParaRPr lang="pt-BR" noProof="0" dirty="0"/>
          </a:p>
        </p:txBody>
      </p:sp>
      <p:sp>
        <p:nvSpPr>
          <p:cNvPr id="8" name="Espaço Reservado para o Número do Slide 7">
            <a:extLst>
              <a:ext uri="{FF2B5EF4-FFF2-40B4-BE49-F238E27FC236}">
                <a16:creationId xmlns:a16="http://schemas.microsoft.com/office/drawing/2014/main" id="{9E8B0AE2-DA19-49E2-AC81-5272385D304C}"/>
              </a:ext>
            </a:extLst>
          </p:cNvPr>
          <p:cNvSpPr>
            <a:spLocks noGrp="1"/>
          </p:cNvSpPr>
          <p:nvPr>
            <p:ph type="sldNum" sz="quarter" idx="11"/>
          </p:nvPr>
        </p:nvSpPr>
        <p:spPr>
          <a:xfrm>
            <a:off x="11575764" y="6241764"/>
            <a:ext cx="270474" cy="270474"/>
          </a:xfrm>
          <a:prstGeom prst="ellipse">
            <a:avLst/>
          </a:prstGeom>
        </p:spPr>
        <p:txBody>
          <a:bodyPr rtlCol="0"/>
          <a:lstStyle/>
          <a:p>
            <a:pPr rtl="0"/>
            <a:fld id="{EECC7194-A4D0-457B-9D3E-53681723AFF7}" type="slidenum">
              <a:rPr lang="pt-BR" noProof="0" smtClean="0"/>
              <a:pPr rtl="0"/>
              <a:t>‹nº›</a:t>
            </a:fld>
            <a:endParaRPr lang="pt-BR" noProof="0" dirty="0"/>
          </a:p>
        </p:txBody>
      </p:sp>
      <p:pic>
        <p:nvPicPr>
          <p:cNvPr id="6" name="Imagem 5">
            <a:extLst>
              <a:ext uri="{FF2B5EF4-FFF2-40B4-BE49-F238E27FC236}">
                <a16:creationId xmlns:a16="http://schemas.microsoft.com/office/drawing/2014/main" id="{76798735-75A7-756B-72DD-7600123DB555}"/>
              </a:ext>
            </a:extLst>
          </p:cNvPr>
          <p:cNvPicPr>
            <a:picLocks noChangeAspect="1"/>
          </p:cNvPicPr>
          <p:nvPr userDrawn="1"/>
        </p:nvPicPr>
        <p:blipFill>
          <a:blip r:embed="rId2"/>
          <a:stretch>
            <a:fillRect/>
          </a:stretch>
        </p:blipFill>
        <p:spPr>
          <a:xfrm>
            <a:off x="0" y="1673"/>
            <a:ext cx="12192000" cy="6854653"/>
          </a:xfrm>
          <a:prstGeom prst="rect">
            <a:avLst/>
          </a:prstGeom>
        </p:spPr>
      </p:pic>
    </p:spTree>
    <p:extLst>
      <p:ext uri="{BB962C8B-B14F-4D97-AF65-F5344CB8AC3E}">
        <p14:creationId xmlns:p14="http://schemas.microsoft.com/office/powerpoint/2010/main" val="2142342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Equipe">
    <p:spTree>
      <p:nvGrpSpPr>
        <p:cNvPr id="1" name=""/>
        <p:cNvGrpSpPr/>
        <p:nvPr/>
      </p:nvGrpSpPr>
      <p:grpSpPr>
        <a:xfrm>
          <a:off x="0" y="0"/>
          <a:ext cx="0" cy="0"/>
          <a:chOff x="0" y="0"/>
          <a:chExt cx="0" cy="0"/>
        </a:xfrm>
      </p:grpSpPr>
      <p:sp>
        <p:nvSpPr>
          <p:cNvPr id="20" name="Espaço Reservado para Texto 3">
            <a:extLst>
              <a:ext uri="{FF2B5EF4-FFF2-40B4-BE49-F238E27FC236}">
                <a16:creationId xmlns:a16="http://schemas.microsoft.com/office/drawing/2014/main" id="{6A395197-9758-40F0-B747-F8B134C175EB}"/>
              </a:ext>
            </a:extLst>
          </p:cNvPr>
          <p:cNvSpPr txBox="1">
            <a:spLocks/>
          </p:cNvSpPr>
          <p:nvPr userDrawn="1"/>
        </p:nvSpPr>
        <p:spPr>
          <a:xfrm>
            <a:off x="0" y="-436"/>
            <a:ext cx="12192000" cy="6858436"/>
          </a:xfrm>
          <a:prstGeom prst="rect">
            <a:avLst/>
          </a:prstGeom>
          <a:gradFill>
            <a:gsLst>
              <a:gs pos="0">
                <a:schemeClr val="tx2"/>
              </a:gs>
              <a:gs pos="100000">
                <a:schemeClr val="accent2"/>
              </a:gs>
            </a:gsLst>
            <a:lin ang="14400000" scaled="0"/>
          </a:gradFill>
        </p:spPr>
        <p:txBody>
          <a:bodyPr rtlCol="0"/>
          <a:lstStyle>
            <a:lvl1pPr marL="266700" indent="-266700" algn="l" defTabSz="914400" rtl="0" eaLnBrk="1" latinLnBrk="0" hangingPunct="1">
              <a:lnSpc>
                <a:spcPct val="100000"/>
              </a:lnSpc>
              <a:spcBef>
                <a:spcPts val="0"/>
              </a:spcBef>
              <a:spcAft>
                <a:spcPts val="1000"/>
              </a:spcAft>
              <a:buClr>
                <a:schemeClr val="accent2"/>
              </a:buClr>
              <a:buFont typeface="Arial" panose="020B0604020202020204" pitchFamily="34" charset="0"/>
              <a:buChar char="●"/>
              <a:defRPr sz="1600" kern="1200">
                <a:solidFill>
                  <a:schemeClr val="tx1"/>
                </a:solidFill>
                <a:latin typeface="+mn-lt"/>
                <a:ea typeface="+mn-ea"/>
                <a:cs typeface="+mn-cs"/>
              </a:defRPr>
            </a:lvl1pPr>
            <a:lvl2pPr marL="447675" indent="-180975" algn="l" defTabSz="914400" rtl="0" eaLnBrk="1" latinLnBrk="0" hangingPunct="1">
              <a:lnSpc>
                <a:spcPct val="100000"/>
              </a:lnSpc>
              <a:spcBef>
                <a:spcPts val="0"/>
              </a:spcBef>
              <a:spcAft>
                <a:spcPts val="1000"/>
              </a:spcAft>
              <a:buClr>
                <a:schemeClr val="accent2"/>
              </a:buClr>
              <a:buFontTx/>
              <a:buChar char="–"/>
              <a:defRPr sz="1400" kern="1200">
                <a:solidFill>
                  <a:schemeClr val="tx1"/>
                </a:solidFill>
                <a:latin typeface="+mn-lt"/>
                <a:ea typeface="+mn-ea"/>
                <a:cs typeface="+mn-cs"/>
              </a:defRPr>
            </a:lvl2pPr>
            <a:lvl3pPr marL="628650" indent="-180975" algn="l" defTabSz="914400" rtl="0" eaLnBrk="1" latinLnBrk="0" hangingPunct="1">
              <a:lnSpc>
                <a:spcPct val="100000"/>
              </a:lnSpc>
              <a:spcBef>
                <a:spcPts val="0"/>
              </a:spcBef>
              <a:spcAft>
                <a:spcPts val="1000"/>
              </a:spcAft>
              <a:buClr>
                <a:schemeClr val="tx1">
                  <a:lumMod val="50000"/>
                  <a:lumOff val="50000"/>
                </a:schemeClr>
              </a:buClr>
              <a:buFont typeface="Arial" panose="020B0604020202020204" pitchFamily="34" charset="0"/>
              <a:buChar char="•"/>
              <a:defRPr sz="1200" kern="1200">
                <a:solidFill>
                  <a:schemeClr val="tx1"/>
                </a:solidFill>
                <a:latin typeface="+mn-lt"/>
                <a:ea typeface="+mn-ea"/>
                <a:cs typeface="+mn-cs"/>
              </a:defRPr>
            </a:lvl3pPr>
            <a:lvl4pPr marL="809625" indent="-180975" algn="l" defTabSz="914400" rtl="0" eaLnBrk="1" latinLnBrk="0" hangingPunct="1">
              <a:lnSpc>
                <a:spcPct val="100000"/>
              </a:lnSpc>
              <a:spcBef>
                <a:spcPts val="0"/>
              </a:spcBef>
              <a:spcAft>
                <a:spcPts val="1000"/>
              </a:spcAft>
              <a:buClr>
                <a:schemeClr val="tx1">
                  <a:lumMod val="75000"/>
                  <a:lumOff val="25000"/>
                </a:schemeClr>
              </a:buClr>
              <a:buSzPct val="80000"/>
              <a:buFont typeface="Courier New" panose="02070309020205020404" pitchFamily="49" charset="0"/>
              <a:buChar char="o"/>
              <a:defRPr sz="1000" kern="1200">
                <a:solidFill>
                  <a:schemeClr val="tx1"/>
                </a:solidFill>
                <a:latin typeface="+mn-lt"/>
                <a:ea typeface="+mn-ea"/>
                <a:cs typeface="+mn-cs"/>
              </a:defRPr>
            </a:lvl4pPr>
            <a:lvl5pPr marL="990600" indent="-180975" algn="l" defTabSz="914400" rtl="0" eaLnBrk="1" latinLnBrk="0" hangingPunct="1">
              <a:lnSpc>
                <a:spcPct val="100000"/>
              </a:lnSpc>
              <a:spcBef>
                <a:spcPts val="0"/>
              </a:spcBef>
              <a:spcAft>
                <a:spcPts val="1000"/>
              </a:spcAft>
              <a:buFont typeface="Arial" panose="020B0604020202020204" pitchFamily="34" charset="0"/>
              <a:buChar char="•"/>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rtl="0"/>
            <a:endParaRPr lang="pt-BR" noProof="0" dirty="0"/>
          </a:p>
        </p:txBody>
      </p:sp>
      <p:sp>
        <p:nvSpPr>
          <p:cNvPr id="19" name="Forma Livre: Forma 18">
            <a:extLst>
              <a:ext uri="{FF2B5EF4-FFF2-40B4-BE49-F238E27FC236}">
                <a16:creationId xmlns:a16="http://schemas.microsoft.com/office/drawing/2014/main" id="{78907576-77BD-4FD0-A9FE-48D249CB435B}"/>
              </a:ext>
            </a:extLst>
          </p:cNvPr>
          <p:cNvSpPr/>
          <p:nvPr userDrawn="1"/>
        </p:nvSpPr>
        <p:spPr>
          <a:xfrm rot="5400000">
            <a:off x="6963000" y="1629000"/>
            <a:ext cx="6858000" cy="3600000"/>
          </a:xfrm>
          <a:custGeom>
            <a:avLst/>
            <a:gdLst>
              <a:gd name="connsiteX0" fmla="*/ 0 w 6858000"/>
              <a:gd name="connsiteY0" fmla="*/ 3600000 h 3600000"/>
              <a:gd name="connsiteX1" fmla="*/ 0 w 6858000"/>
              <a:gd name="connsiteY1" fmla="*/ 0 h 3600000"/>
              <a:gd name="connsiteX2" fmla="*/ 0 w 6858000"/>
              <a:gd name="connsiteY2" fmla="*/ 0 h 3600000"/>
              <a:gd name="connsiteX3" fmla="*/ 180000 w 6858000"/>
              <a:gd name="connsiteY3" fmla="*/ 0 h 3600000"/>
              <a:gd name="connsiteX4" fmla="*/ 6678000 w 6858000"/>
              <a:gd name="connsiteY4" fmla="*/ 0 h 3600000"/>
              <a:gd name="connsiteX5" fmla="*/ 6858000 w 6858000"/>
              <a:gd name="connsiteY5" fmla="*/ 0 h 3600000"/>
              <a:gd name="connsiteX6" fmla="*/ 6858000 w 6858000"/>
              <a:gd name="connsiteY6" fmla="*/ 180000 h 3600000"/>
              <a:gd name="connsiteX7" fmla="*/ 6858000 w 6858000"/>
              <a:gd name="connsiteY7" fmla="*/ 3600000 h 3600000"/>
              <a:gd name="connsiteX8" fmla="*/ 6678000 w 6858000"/>
              <a:gd name="connsiteY8" fmla="*/ 3600000 h 3600000"/>
              <a:gd name="connsiteX9" fmla="*/ 6678000 w 6858000"/>
              <a:gd name="connsiteY9" fmla="*/ 180000 h 3600000"/>
              <a:gd name="connsiteX10" fmla="*/ 180000 w 6858000"/>
              <a:gd name="connsiteY10" fmla="*/ 180000 h 3600000"/>
              <a:gd name="connsiteX11" fmla="*/ 180000 w 6858000"/>
              <a:gd name="connsiteY11" fmla="*/ 3600000 h 36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3600000">
                <a:moveTo>
                  <a:pt x="0" y="3600000"/>
                </a:moveTo>
                <a:lnTo>
                  <a:pt x="0" y="0"/>
                </a:lnTo>
                <a:lnTo>
                  <a:pt x="0" y="0"/>
                </a:lnTo>
                <a:lnTo>
                  <a:pt x="180000" y="0"/>
                </a:lnTo>
                <a:lnTo>
                  <a:pt x="6678000" y="0"/>
                </a:lnTo>
                <a:lnTo>
                  <a:pt x="6858000" y="0"/>
                </a:lnTo>
                <a:lnTo>
                  <a:pt x="6858000" y="180000"/>
                </a:lnTo>
                <a:lnTo>
                  <a:pt x="6858000" y="3600000"/>
                </a:lnTo>
                <a:lnTo>
                  <a:pt x="6678000" y="3600000"/>
                </a:lnTo>
                <a:lnTo>
                  <a:pt x="6678000" y="180000"/>
                </a:lnTo>
                <a:lnTo>
                  <a:pt x="180000" y="180000"/>
                </a:lnTo>
                <a:lnTo>
                  <a:pt x="180000" y="3600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noProof="0" dirty="0"/>
          </a:p>
        </p:txBody>
      </p:sp>
      <p:sp>
        <p:nvSpPr>
          <p:cNvPr id="7" name="Espaço Reservado para Rodapé 6">
            <a:extLst>
              <a:ext uri="{FF2B5EF4-FFF2-40B4-BE49-F238E27FC236}">
                <a16:creationId xmlns:a16="http://schemas.microsoft.com/office/drawing/2014/main" id="{A557D1A2-E2DD-4CD8-B7DB-2864D4A97E02}"/>
              </a:ext>
            </a:extLst>
          </p:cNvPr>
          <p:cNvSpPr>
            <a:spLocks noGrp="1"/>
          </p:cNvSpPr>
          <p:nvPr>
            <p:ph type="ftr" sz="quarter" idx="10"/>
          </p:nvPr>
        </p:nvSpPr>
        <p:spPr>
          <a:xfrm>
            <a:off x="288000" y="6192000"/>
            <a:ext cx="7560000" cy="360000"/>
          </a:xfrm>
          <a:prstGeom prst="rect">
            <a:avLst/>
          </a:prstGeom>
        </p:spPr>
        <p:txBody>
          <a:bodyPr rtlCol="0"/>
          <a:lstStyle/>
          <a:p>
            <a:pPr rtl="0"/>
            <a:endParaRPr lang="pt-BR" noProof="0" dirty="0"/>
          </a:p>
        </p:txBody>
      </p:sp>
      <p:sp>
        <p:nvSpPr>
          <p:cNvPr id="8" name="Espaço reservado para o número do slide 7">
            <a:extLst>
              <a:ext uri="{FF2B5EF4-FFF2-40B4-BE49-F238E27FC236}">
                <a16:creationId xmlns:a16="http://schemas.microsoft.com/office/drawing/2014/main" id="{86B08B7A-4219-4973-8C9B-BF5BCC64480F}"/>
              </a:ext>
            </a:extLst>
          </p:cNvPr>
          <p:cNvSpPr>
            <a:spLocks noGrp="1"/>
          </p:cNvSpPr>
          <p:nvPr>
            <p:ph type="sldNum" sz="quarter" idx="11"/>
          </p:nvPr>
        </p:nvSpPr>
        <p:spPr>
          <a:xfrm>
            <a:off x="11575764" y="6241764"/>
            <a:ext cx="270474" cy="270474"/>
          </a:xfrm>
          <a:prstGeom prst="ellipse">
            <a:avLst/>
          </a:prstGeom>
        </p:spPr>
        <p:txBody>
          <a:bodyPr rtlCol="0"/>
          <a:lstStyle/>
          <a:p>
            <a:pPr rtl="0"/>
            <a:fld id="{EECC7194-A4D0-457B-9D3E-53681723AFF7}" type="slidenum">
              <a:rPr lang="pt-BR" noProof="0" smtClean="0"/>
              <a:pPr rtl="0"/>
              <a:t>‹nº›</a:t>
            </a:fld>
            <a:endParaRPr lang="pt-BR" noProof="0" dirty="0"/>
          </a:p>
        </p:txBody>
      </p:sp>
      <p:sp>
        <p:nvSpPr>
          <p:cNvPr id="5" name="Espaço Reservado para Texto 4">
            <a:extLst>
              <a:ext uri="{FF2B5EF4-FFF2-40B4-BE49-F238E27FC236}">
                <a16:creationId xmlns:a16="http://schemas.microsoft.com/office/drawing/2014/main" id="{C430C70C-09F9-40EE-9A89-ED9A5DCFD98D}"/>
              </a:ext>
            </a:extLst>
          </p:cNvPr>
          <p:cNvSpPr>
            <a:spLocks noGrp="1"/>
          </p:cNvSpPr>
          <p:nvPr>
            <p:ph type="body" sz="quarter" idx="13" hasCustomPrompt="1"/>
          </p:nvPr>
        </p:nvSpPr>
        <p:spPr>
          <a:xfrm>
            <a:off x="1303794" y="3407563"/>
            <a:ext cx="2034138" cy="245885"/>
          </a:xfrm>
        </p:spPr>
        <p:txBody>
          <a:bodyPr lIns="0" rtlCol="0" anchor="ctr"/>
          <a:lstStyle>
            <a:lvl1pPr marL="0" indent="0" algn="ctr">
              <a:buClr>
                <a:schemeClr val="accent2"/>
              </a:buClr>
              <a:buFont typeface="Arial" panose="020B0604020202020204" pitchFamily="34" charset="0"/>
              <a:buNone/>
              <a:defRPr sz="1200">
                <a:solidFill>
                  <a:schemeClr val="bg1"/>
                </a:solidFill>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rtl="0"/>
            <a:r>
              <a:rPr lang="pt-BR" noProof="0" dirty="0"/>
              <a:t>Função</a:t>
            </a:r>
          </a:p>
        </p:txBody>
      </p:sp>
      <p:sp>
        <p:nvSpPr>
          <p:cNvPr id="13" name="Espaço Reservado para Texto 12">
            <a:extLst>
              <a:ext uri="{FF2B5EF4-FFF2-40B4-BE49-F238E27FC236}">
                <a16:creationId xmlns:a16="http://schemas.microsoft.com/office/drawing/2014/main" id="{278D9ACA-AB64-4D04-A5E0-23AC8B81EC2C}"/>
              </a:ext>
            </a:extLst>
          </p:cNvPr>
          <p:cNvSpPr>
            <a:spLocks noGrp="1"/>
          </p:cNvSpPr>
          <p:nvPr>
            <p:ph type="body" sz="quarter" idx="14" hasCustomPrompt="1"/>
          </p:nvPr>
        </p:nvSpPr>
        <p:spPr>
          <a:xfrm>
            <a:off x="1303794" y="3005055"/>
            <a:ext cx="2034138" cy="360445"/>
          </a:xfrm>
          <a:solidFill>
            <a:schemeClr val="tx2"/>
          </a:solidFill>
        </p:spPr>
        <p:txBody>
          <a:bodyPr lIns="0" rtlCol="0" anchor="ctr"/>
          <a:lstStyle>
            <a:lvl1pPr marL="0" indent="0" algn="ctr">
              <a:buNone/>
              <a:defRPr sz="1800" b="0" cap="none" baseline="0">
                <a:solidFill>
                  <a:schemeClr val="accent1"/>
                </a:solidFill>
                <a:latin typeface="+mj-lt"/>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rtl="0"/>
            <a:r>
              <a:rPr lang="pt-BR" noProof="0" dirty="0"/>
              <a:t>Nome completo</a:t>
            </a:r>
          </a:p>
        </p:txBody>
      </p:sp>
      <p:sp>
        <p:nvSpPr>
          <p:cNvPr id="15" name="Espaço Reservado para Texto 4">
            <a:extLst>
              <a:ext uri="{FF2B5EF4-FFF2-40B4-BE49-F238E27FC236}">
                <a16:creationId xmlns:a16="http://schemas.microsoft.com/office/drawing/2014/main" id="{F3B4EB62-0A18-46F9-98F0-E8FC5EBAF37E}"/>
              </a:ext>
            </a:extLst>
          </p:cNvPr>
          <p:cNvSpPr>
            <a:spLocks noGrp="1"/>
          </p:cNvSpPr>
          <p:nvPr>
            <p:ph type="body" sz="quarter" idx="15" hasCustomPrompt="1"/>
          </p:nvPr>
        </p:nvSpPr>
        <p:spPr>
          <a:xfrm>
            <a:off x="5066363" y="3407563"/>
            <a:ext cx="2034138" cy="245885"/>
          </a:xfrm>
        </p:spPr>
        <p:txBody>
          <a:bodyPr lIns="0" rtlCol="0" anchor="ctr"/>
          <a:lstStyle>
            <a:lvl1pPr marL="0" indent="0" algn="ctr">
              <a:buClr>
                <a:schemeClr val="accent2"/>
              </a:buClr>
              <a:buFont typeface="Arial" panose="020B0604020202020204" pitchFamily="34" charset="0"/>
              <a:buNone/>
              <a:defRPr sz="1200">
                <a:solidFill>
                  <a:schemeClr val="bg1"/>
                </a:solidFill>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rtl="0"/>
            <a:r>
              <a:rPr lang="pt-BR" noProof="0" dirty="0"/>
              <a:t>Função</a:t>
            </a:r>
          </a:p>
        </p:txBody>
      </p:sp>
      <p:sp>
        <p:nvSpPr>
          <p:cNvPr id="16" name="Espaço Reservado para Texto 12">
            <a:extLst>
              <a:ext uri="{FF2B5EF4-FFF2-40B4-BE49-F238E27FC236}">
                <a16:creationId xmlns:a16="http://schemas.microsoft.com/office/drawing/2014/main" id="{A3B2D4DF-9952-49C7-B850-559AD0DF27D5}"/>
              </a:ext>
            </a:extLst>
          </p:cNvPr>
          <p:cNvSpPr>
            <a:spLocks noGrp="1"/>
          </p:cNvSpPr>
          <p:nvPr>
            <p:ph type="body" sz="quarter" idx="16" hasCustomPrompt="1"/>
          </p:nvPr>
        </p:nvSpPr>
        <p:spPr>
          <a:xfrm>
            <a:off x="5066363" y="3005055"/>
            <a:ext cx="2034138" cy="360445"/>
          </a:xfrm>
          <a:solidFill>
            <a:schemeClr val="tx2"/>
          </a:solidFill>
        </p:spPr>
        <p:txBody>
          <a:bodyPr lIns="0" rtlCol="0" anchor="ctr"/>
          <a:lstStyle>
            <a:lvl1pPr marL="0" indent="0" algn="ctr">
              <a:buNone/>
              <a:defRPr sz="1800" b="0" cap="none" baseline="0">
                <a:solidFill>
                  <a:schemeClr val="accent1"/>
                </a:solidFill>
                <a:latin typeface="+mj-lt"/>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rtl="0"/>
            <a:r>
              <a:rPr lang="pt-BR" noProof="0" dirty="0"/>
              <a:t>Nome completo</a:t>
            </a:r>
          </a:p>
        </p:txBody>
      </p:sp>
      <p:sp>
        <p:nvSpPr>
          <p:cNvPr id="17" name="Espaço Reservado para Texto 4">
            <a:extLst>
              <a:ext uri="{FF2B5EF4-FFF2-40B4-BE49-F238E27FC236}">
                <a16:creationId xmlns:a16="http://schemas.microsoft.com/office/drawing/2014/main" id="{BCE373B8-7ADE-4DC4-9900-59147BFA16E7}"/>
              </a:ext>
            </a:extLst>
          </p:cNvPr>
          <p:cNvSpPr>
            <a:spLocks noGrp="1"/>
          </p:cNvSpPr>
          <p:nvPr>
            <p:ph type="body" sz="quarter" idx="17" hasCustomPrompt="1"/>
          </p:nvPr>
        </p:nvSpPr>
        <p:spPr>
          <a:xfrm>
            <a:off x="8828931" y="3407563"/>
            <a:ext cx="2034138" cy="245885"/>
          </a:xfrm>
        </p:spPr>
        <p:txBody>
          <a:bodyPr lIns="0" rtlCol="0" anchor="ctr"/>
          <a:lstStyle>
            <a:lvl1pPr marL="0" indent="0" algn="ctr">
              <a:buClr>
                <a:schemeClr val="accent2"/>
              </a:buClr>
              <a:buFont typeface="Arial" panose="020B0604020202020204" pitchFamily="34" charset="0"/>
              <a:buNone/>
              <a:defRPr sz="1200">
                <a:solidFill>
                  <a:schemeClr val="bg1"/>
                </a:solidFill>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rtl="0"/>
            <a:r>
              <a:rPr lang="pt-BR" noProof="0" dirty="0"/>
              <a:t>Função</a:t>
            </a:r>
          </a:p>
        </p:txBody>
      </p:sp>
      <p:sp>
        <p:nvSpPr>
          <p:cNvPr id="18" name="Espaço Reservado para Texto 12">
            <a:extLst>
              <a:ext uri="{FF2B5EF4-FFF2-40B4-BE49-F238E27FC236}">
                <a16:creationId xmlns:a16="http://schemas.microsoft.com/office/drawing/2014/main" id="{28F027FF-E9AF-4E49-AC44-48D21AD761AA}"/>
              </a:ext>
            </a:extLst>
          </p:cNvPr>
          <p:cNvSpPr>
            <a:spLocks noGrp="1"/>
          </p:cNvSpPr>
          <p:nvPr>
            <p:ph type="body" sz="quarter" idx="18" hasCustomPrompt="1"/>
          </p:nvPr>
        </p:nvSpPr>
        <p:spPr>
          <a:xfrm>
            <a:off x="8828931" y="3005055"/>
            <a:ext cx="2034138" cy="360445"/>
          </a:xfrm>
          <a:solidFill>
            <a:schemeClr val="tx2"/>
          </a:solidFill>
        </p:spPr>
        <p:txBody>
          <a:bodyPr lIns="0" rtlCol="0" anchor="ctr"/>
          <a:lstStyle>
            <a:lvl1pPr marL="0" indent="0" algn="ctr">
              <a:buNone/>
              <a:defRPr sz="1800" b="0" cap="none" baseline="0">
                <a:solidFill>
                  <a:schemeClr val="accent1"/>
                </a:solidFill>
                <a:latin typeface="+mj-lt"/>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rtl="0"/>
            <a:r>
              <a:rPr lang="pt-BR" noProof="0" dirty="0"/>
              <a:t>Nome completo</a:t>
            </a:r>
          </a:p>
        </p:txBody>
      </p:sp>
      <p:sp>
        <p:nvSpPr>
          <p:cNvPr id="29" name="Espaço Reservado para Imagem 25">
            <a:extLst>
              <a:ext uri="{FF2B5EF4-FFF2-40B4-BE49-F238E27FC236}">
                <a16:creationId xmlns:a16="http://schemas.microsoft.com/office/drawing/2014/main" id="{8989EC4C-4E3F-457F-8CF6-8A88DE68A930}"/>
              </a:ext>
            </a:extLst>
          </p:cNvPr>
          <p:cNvSpPr>
            <a:spLocks noGrp="1"/>
          </p:cNvSpPr>
          <p:nvPr>
            <p:ph type="pic" sz="quarter" idx="23" hasCustomPrompt="1"/>
          </p:nvPr>
        </p:nvSpPr>
        <p:spPr>
          <a:xfrm>
            <a:off x="1867711" y="1648853"/>
            <a:ext cx="906304" cy="1206290"/>
          </a:xfrm>
        </p:spPr>
        <p:txBody>
          <a:bodyPr rtlCol="0" anchor="ctr"/>
          <a:lstStyle>
            <a:lvl1pPr marL="0" indent="0" algn="ctr">
              <a:buNone/>
              <a:defRPr sz="1050" i="1">
                <a:solidFill>
                  <a:schemeClr val="bg1"/>
                </a:solidFill>
              </a:defRPr>
            </a:lvl1pPr>
          </a:lstStyle>
          <a:p>
            <a:pPr rtl="0"/>
            <a:r>
              <a:rPr lang="pt-BR" noProof="0" dirty="0"/>
              <a:t>Ícone</a:t>
            </a:r>
          </a:p>
        </p:txBody>
      </p:sp>
      <p:sp>
        <p:nvSpPr>
          <p:cNvPr id="30" name="Espaço Reservado para Imagem 25">
            <a:extLst>
              <a:ext uri="{FF2B5EF4-FFF2-40B4-BE49-F238E27FC236}">
                <a16:creationId xmlns:a16="http://schemas.microsoft.com/office/drawing/2014/main" id="{67FB2730-3D12-4D72-AE64-AC3955C5CD99}"/>
              </a:ext>
            </a:extLst>
          </p:cNvPr>
          <p:cNvSpPr>
            <a:spLocks noGrp="1"/>
          </p:cNvSpPr>
          <p:nvPr>
            <p:ph type="pic" sz="quarter" idx="24" hasCustomPrompt="1"/>
          </p:nvPr>
        </p:nvSpPr>
        <p:spPr>
          <a:xfrm>
            <a:off x="5630280" y="1648853"/>
            <a:ext cx="906304" cy="1206290"/>
          </a:xfrm>
        </p:spPr>
        <p:txBody>
          <a:bodyPr rtlCol="0" anchor="ctr"/>
          <a:lstStyle>
            <a:lvl1pPr marL="0" indent="0" algn="ctr">
              <a:buNone/>
              <a:defRPr sz="1050" i="1">
                <a:solidFill>
                  <a:schemeClr val="bg1"/>
                </a:solidFill>
              </a:defRPr>
            </a:lvl1pPr>
          </a:lstStyle>
          <a:p>
            <a:pPr rtl="0"/>
            <a:r>
              <a:rPr lang="pt-BR" noProof="0" dirty="0"/>
              <a:t>Ícone</a:t>
            </a:r>
          </a:p>
        </p:txBody>
      </p:sp>
      <p:sp>
        <p:nvSpPr>
          <p:cNvPr id="31" name="Espaço Reservado para Imagem 25">
            <a:extLst>
              <a:ext uri="{FF2B5EF4-FFF2-40B4-BE49-F238E27FC236}">
                <a16:creationId xmlns:a16="http://schemas.microsoft.com/office/drawing/2014/main" id="{4F2BB90C-4866-4DB3-B05C-0BB7DBFF8EA3}"/>
              </a:ext>
            </a:extLst>
          </p:cNvPr>
          <p:cNvSpPr>
            <a:spLocks noGrp="1"/>
          </p:cNvSpPr>
          <p:nvPr>
            <p:ph type="pic" sz="quarter" idx="25" hasCustomPrompt="1"/>
          </p:nvPr>
        </p:nvSpPr>
        <p:spPr>
          <a:xfrm>
            <a:off x="9392848" y="1648853"/>
            <a:ext cx="906304" cy="1206290"/>
          </a:xfrm>
        </p:spPr>
        <p:txBody>
          <a:bodyPr rtlCol="0" anchor="ctr"/>
          <a:lstStyle>
            <a:lvl1pPr marL="0" indent="0" algn="ctr">
              <a:buNone/>
              <a:defRPr sz="1050" i="1">
                <a:solidFill>
                  <a:schemeClr val="bg1"/>
                </a:solidFill>
              </a:defRPr>
            </a:lvl1pPr>
          </a:lstStyle>
          <a:p>
            <a:pPr rtl="0"/>
            <a:r>
              <a:rPr lang="pt-BR" noProof="0" dirty="0"/>
              <a:t>Ícone</a:t>
            </a:r>
          </a:p>
        </p:txBody>
      </p:sp>
      <p:sp>
        <p:nvSpPr>
          <p:cNvPr id="22" name="Espaço Reservado para Texto 4">
            <a:extLst>
              <a:ext uri="{FF2B5EF4-FFF2-40B4-BE49-F238E27FC236}">
                <a16:creationId xmlns:a16="http://schemas.microsoft.com/office/drawing/2014/main" id="{FE407FE5-15DF-40F7-B14C-0A04CC30CD66}"/>
              </a:ext>
            </a:extLst>
          </p:cNvPr>
          <p:cNvSpPr>
            <a:spLocks noGrp="1"/>
          </p:cNvSpPr>
          <p:nvPr>
            <p:ph type="body" sz="quarter" idx="26" hasCustomPrompt="1"/>
          </p:nvPr>
        </p:nvSpPr>
        <p:spPr>
          <a:xfrm>
            <a:off x="1303794" y="5736658"/>
            <a:ext cx="2034138" cy="245885"/>
          </a:xfrm>
        </p:spPr>
        <p:txBody>
          <a:bodyPr lIns="0" rtlCol="0" anchor="ctr"/>
          <a:lstStyle>
            <a:lvl1pPr marL="0" indent="0" algn="ctr">
              <a:buClr>
                <a:schemeClr val="accent2"/>
              </a:buClr>
              <a:buFont typeface="Arial" panose="020B0604020202020204" pitchFamily="34" charset="0"/>
              <a:buNone/>
              <a:defRPr sz="1200">
                <a:solidFill>
                  <a:schemeClr val="bg1"/>
                </a:solidFill>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rtl="0"/>
            <a:r>
              <a:rPr lang="pt-BR" noProof="0" dirty="0"/>
              <a:t>Função</a:t>
            </a:r>
          </a:p>
        </p:txBody>
      </p:sp>
      <p:sp>
        <p:nvSpPr>
          <p:cNvPr id="23" name="Espaço Reservado para Texto 12">
            <a:extLst>
              <a:ext uri="{FF2B5EF4-FFF2-40B4-BE49-F238E27FC236}">
                <a16:creationId xmlns:a16="http://schemas.microsoft.com/office/drawing/2014/main" id="{7DD73F77-2E6A-450D-B4AF-8643D8AE1ECE}"/>
              </a:ext>
            </a:extLst>
          </p:cNvPr>
          <p:cNvSpPr>
            <a:spLocks noGrp="1"/>
          </p:cNvSpPr>
          <p:nvPr>
            <p:ph type="body" sz="quarter" idx="27" hasCustomPrompt="1"/>
          </p:nvPr>
        </p:nvSpPr>
        <p:spPr>
          <a:xfrm>
            <a:off x="1303794" y="5334150"/>
            <a:ext cx="2034138" cy="360445"/>
          </a:xfrm>
          <a:solidFill>
            <a:schemeClr val="tx2"/>
          </a:solidFill>
        </p:spPr>
        <p:txBody>
          <a:bodyPr lIns="0" rtlCol="0" anchor="ctr"/>
          <a:lstStyle>
            <a:lvl1pPr marL="0" indent="0" algn="ctr">
              <a:buNone/>
              <a:defRPr sz="1800" b="0" cap="none" baseline="0">
                <a:solidFill>
                  <a:schemeClr val="accent1"/>
                </a:solidFill>
                <a:latin typeface="+mj-lt"/>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rtl="0"/>
            <a:r>
              <a:rPr lang="pt-BR" noProof="0" dirty="0"/>
              <a:t>Nome completo</a:t>
            </a:r>
          </a:p>
        </p:txBody>
      </p:sp>
      <p:sp>
        <p:nvSpPr>
          <p:cNvPr id="24" name="Espaço Reservado para Texto 4">
            <a:extLst>
              <a:ext uri="{FF2B5EF4-FFF2-40B4-BE49-F238E27FC236}">
                <a16:creationId xmlns:a16="http://schemas.microsoft.com/office/drawing/2014/main" id="{7F1CAED2-2A78-4780-A303-060C24C56526}"/>
              </a:ext>
            </a:extLst>
          </p:cNvPr>
          <p:cNvSpPr>
            <a:spLocks noGrp="1"/>
          </p:cNvSpPr>
          <p:nvPr>
            <p:ph type="body" sz="quarter" idx="28" hasCustomPrompt="1"/>
          </p:nvPr>
        </p:nvSpPr>
        <p:spPr>
          <a:xfrm>
            <a:off x="5066363" y="5736658"/>
            <a:ext cx="2034138" cy="245885"/>
          </a:xfrm>
        </p:spPr>
        <p:txBody>
          <a:bodyPr lIns="0" rtlCol="0" anchor="ctr"/>
          <a:lstStyle>
            <a:lvl1pPr marL="0" indent="0" algn="ctr">
              <a:buClr>
                <a:schemeClr val="accent2"/>
              </a:buClr>
              <a:buFont typeface="Arial" panose="020B0604020202020204" pitchFamily="34" charset="0"/>
              <a:buNone/>
              <a:defRPr sz="1200">
                <a:solidFill>
                  <a:schemeClr val="bg1"/>
                </a:solidFill>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rtl="0"/>
            <a:r>
              <a:rPr lang="pt-BR" noProof="0" dirty="0"/>
              <a:t>Função</a:t>
            </a:r>
          </a:p>
        </p:txBody>
      </p:sp>
      <p:sp>
        <p:nvSpPr>
          <p:cNvPr id="27" name="Espaço Reservado para Texto 12">
            <a:extLst>
              <a:ext uri="{FF2B5EF4-FFF2-40B4-BE49-F238E27FC236}">
                <a16:creationId xmlns:a16="http://schemas.microsoft.com/office/drawing/2014/main" id="{4E77CA0B-49F8-4EE9-84A7-AB28FD1CC1ED}"/>
              </a:ext>
            </a:extLst>
          </p:cNvPr>
          <p:cNvSpPr>
            <a:spLocks noGrp="1"/>
          </p:cNvSpPr>
          <p:nvPr>
            <p:ph type="body" sz="quarter" idx="29" hasCustomPrompt="1"/>
          </p:nvPr>
        </p:nvSpPr>
        <p:spPr>
          <a:xfrm>
            <a:off x="5066363" y="5334150"/>
            <a:ext cx="2034138" cy="360445"/>
          </a:xfrm>
          <a:solidFill>
            <a:schemeClr val="tx2"/>
          </a:solidFill>
        </p:spPr>
        <p:txBody>
          <a:bodyPr lIns="0" rtlCol="0" anchor="ctr"/>
          <a:lstStyle>
            <a:lvl1pPr marL="0" indent="0" algn="ctr">
              <a:buNone/>
              <a:defRPr sz="1800" b="0" cap="none" baseline="0">
                <a:solidFill>
                  <a:schemeClr val="accent1"/>
                </a:solidFill>
                <a:latin typeface="+mj-lt"/>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rtl="0"/>
            <a:r>
              <a:rPr lang="pt-BR" noProof="0" dirty="0"/>
              <a:t>Nome completo</a:t>
            </a:r>
          </a:p>
        </p:txBody>
      </p:sp>
      <p:sp>
        <p:nvSpPr>
          <p:cNvPr id="28" name="Espaço Reservado para Texto 4">
            <a:extLst>
              <a:ext uri="{FF2B5EF4-FFF2-40B4-BE49-F238E27FC236}">
                <a16:creationId xmlns:a16="http://schemas.microsoft.com/office/drawing/2014/main" id="{5D4F2294-CE3A-4705-BCB3-C5DAFA373C25}"/>
              </a:ext>
            </a:extLst>
          </p:cNvPr>
          <p:cNvSpPr>
            <a:spLocks noGrp="1"/>
          </p:cNvSpPr>
          <p:nvPr>
            <p:ph type="body" sz="quarter" idx="30" hasCustomPrompt="1"/>
          </p:nvPr>
        </p:nvSpPr>
        <p:spPr>
          <a:xfrm>
            <a:off x="8828931" y="5736658"/>
            <a:ext cx="2034138" cy="245885"/>
          </a:xfrm>
        </p:spPr>
        <p:txBody>
          <a:bodyPr lIns="0" rtlCol="0" anchor="ctr"/>
          <a:lstStyle>
            <a:lvl1pPr marL="0" indent="0" algn="ctr">
              <a:buClr>
                <a:schemeClr val="accent2"/>
              </a:buClr>
              <a:buFont typeface="Arial" panose="020B0604020202020204" pitchFamily="34" charset="0"/>
              <a:buNone/>
              <a:defRPr sz="1200">
                <a:solidFill>
                  <a:schemeClr val="bg1"/>
                </a:solidFill>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rtl="0"/>
            <a:r>
              <a:rPr lang="pt-BR" noProof="0" dirty="0"/>
              <a:t>Função</a:t>
            </a:r>
          </a:p>
        </p:txBody>
      </p:sp>
      <p:sp>
        <p:nvSpPr>
          <p:cNvPr id="32" name="Espaço Reservado para Texto 12">
            <a:extLst>
              <a:ext uri="{FF2B5EF4-FFF2-40B4-BE49-F238E27FC236}">
                <a16:creationId xmlns:a16="http://schemas.microsoft.com/office/drawing/2014/main" id="{7B49F9AF-7698-444D-8D12-FA0B6A713E03}"/>
              </a:ext>
            </a:extLst>
          </p:cNvPr>
          <p:cNvSpPr>
            <a:spLocks noGrp="1"/>
          </p:cNvSpPr>
          <p:nvPr>
            <p:ph type="body" sz="quarter" idx="31" hasCustomPrompt="1"/>
          </p:nvPr>
        </p:nvSpPr>
        <p:spPr>
          <a:xfrm>
            <a:off x="8828931" y="5334150"/>
            <a:ext cx="2034138" cy="360445"/>
          </a:xfrm>
          <a:solidFill>
            <a:schemeClr val="tx2"/>
          </a:solidFill>
        </p:spPr>
        <p:txBody>
          <a:bodyPr lIns="0" rtlCol="0" anchor="ctr"/>
          <a:lstStyle>
            <a:lvl1pPr marL="0" indent="0" algn="ctr">
              <a:buNone/>
              <a:defRPr sz="1800" b="0" cap="none" baseline="0">
                <a:solidFill>
                  <a:schemeClr val="accent1"/>
                </a:solidFill>
                <a:latin typeface="+mj-lt"/>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rtl="0"/>
            <a:r>
              <a:rPr lang="pt-BR" noProof="0" dirty="0"/>
              <a:t>Nome completo</a:t>
            </a:r>
          </a:p>
        </p:txBody>
      </p:sp>
      <p:sp>
        <p:nvSpPr>
          <p:cNvPr id="33" name="Espaço Reservado para Imagem 25">
            <a:extLst>
              <a:ext uri="{FF2B5EF4-FFF2-40B4-BE49-F238E27FC236}">
                <a16:creationId xmlns:a16="http://schemas.microsoft.com/office/drawing/2014/main" id="{6057C2E9-1501-4819-B77D-23A0268DB0F1}"/>
              </a:ext>
            </a:extLst>
          </p:cNvPr>
          <p:cNvSpPr>
            <a:spLocks noGrp="1"/>
          </p:cNvSpPr>
          <p:nvPr>
            <p:ph type="pic" sz="quarter" idx="32" hasCustomPrompt="1"/>
          </p:nvPr>
        </p:nvSpPr>
        <p:spPr>
          <a:xfrm>
            <a:off x="1867711" y="3977948"/>
            <a:ext cx="906304" cy="1206290"/>
          </a:xfrm>
        </p:spPr>
        <p:txBody>
          <a:bodyPr rtlCol="0" anchor="ctr"/>
          <a:lstStyle>
            <a:lvl1pPr marL="0" indent="0" algn="ctr">
              <a:buNone/>
              <a:defRPr sz="1050" i="1">
                <a:solidFill>
                  <a:schemeClr val="bg1"/>
                </a:solidFill>
              </a:defRPr>
            </a:lvl1pPr>
          </a:lstStyle>
          <a:p>
            <a:pPr rtl="0"/>
            <a:r>
              <a:rPr lang="pt-BR" noProof="0" dirty="0"/>
              <a:t>Ícone</a:t>
            </a:r>
          </a:p>
        </p:txBody>
      </p:sp>
      <p:sp>
        <p:nvSpPr>
          <p:cNvPr id="34" name="Espaço Reservado para Imagem 25">
            <a:extLst>
              <a:ext uri="{FF2B5EF4-FFF2-40B4-BE49-F238E27FC236}">
                <a16:creationId xmlns:a16="http://schemas.microsoft.com/office/drawing/2014/main" id="{C77B8544-1CEE-4ED4-89E8-ED042673804D}"/>
              </a:ext>
            </a:extLst>
          </p:cNvPr>
          <p:cNvSpPr>
            <a:spLocks noGrp="1"/>
          </p:cNvSpPr>
          <p:nvPr>
            <p:ph type="pic" sz="quarter" idx="33" hasCustomPrompt="1"/>
          </p:nvPr>
        </p:nvSpPr>
        <p:spPr>
          <a:xfrm>
            <a:off x="5630280" y="3977948"/>
            <a:ext cx="906304" cy="1206290"/>
          </a:xfrm>
        </p:spPr>
        <p:txBody>
          <a:bodyPr rtlCol="0" anchor="ctr"/>
          <a:lstStyle>
            <a:lvl1pPr marL="0" indent="0" algn="ctr">
              <a:buNone/>
              <a:defRPr sz="1050" i="1">
                <a:solidFill>
                  <a:schemeClr val="bg1"/>
                </a:solidFill>
              </a:defRPr>
            </a:lvl1pPr>
          </a:lstStyle>
          <a:p>
            <a:pPr rtl="0"/>
            <a:r>
              <a:rPr lang="pt-BR" noProof="0" dirty="0"/>
              <a:t>Ícone</a:t>
            </a:r>
          </a:p>
        </p:txBody>
      </p:sp>
      <p:sp>
        <p:nvSpPr>
          <p:cNvPr id="35" name="Espaço Reservado para Imagem 25">
            <a:extLst>
              <a:ext uri="{FF2B5EF4-FFF2-40B4-BE49-F238E27FC236}">
                <a16:creationId xmlns:a16="http://schemas.microsoft.com/office/drawing/2014/main" id="{E1131D92-0382-469E-A358-A2EC5FDCCF32}"/>
              </a:ext>
            </a:extLst>
          </p:cNvPr>
          <p:cNvSpPr>
            <a:spLocks noGrp="1"/>
          </p:cNvSpPr>
          <p:nvPr>
            <p:ph type="pic" sz="quarter" idx="34" hasCustomPrompt="1"/>
          </p:nvPr>
        </p:nvSpPr>
        <p:spPr>
          <a:xfrm>
            <a:off x="9392848" y="3977948"/>
            <a:ext cx="906304" cy="1206290"/>
          </a:xfrm>
        </p:spPr>
        <p:txBody>
          <a:bodyPr rtlCol="0" anchor="ctr"/>
          <a:lstStyle>
            <a:lvl1pPr marL="0" indent="0" algn="ctr">
              <a:buNone/>
              <a:defRPr sz="1050" i="1">
                <a:solidFill>
                  <a:schemeClr val="bg1"/>
                </a:solidFill>
              </a:defRPr>
            </a:lvl1pPr>
          </a:lstStyle>
          <a:p>
            <a:pPr rtl="0"/>
            <a:r>
              <a:rPr lang="pt-BR" noProof="0" dirty="0"/>
              <a:t>Ícone</a:t>
            </a:r>
          </a:p>
        </p:txBody>
      </p:sp>
      <p:sp>
        <p:nvSpPr>
          <p:cNvPr id="3" name="Título 2">
            <a:extLst>
              <a:ext uri="{FF2B5EF4-FFF2-40B4-BE49-F238E27FC236}">
                <a16:creationId xmlns:a16="http://schemas.microsoft.com/office/drawing/2014/main" id="{7C0EBF36-B9CA-4962-B198-27B56B54E58C}"/>
              </a:ext>
            </a:extLst>
          </p:cNvPr>
          <p:cNvSpPr>
            <a:spLocks noGrp="1"/>
          </p:cNvSpPr>
          <p:nvPr>
            <p:ph type="title"/>
          </p:nvPr>
        </p:nvSpPr>
        <p:spPr/>
        <p:txBody>
          <a:bodyPr rtlCol="0"/>
          <a:lstStyle>
            <a:lvl1pPr>
              <a:defRPr>
                <a:solidFill>
                  <a:schemeClr val="bg1"/>
                </a:solidFill>
              </a:defRPr>
            </a:lvl1pPr>
          </a:lstStyle>
          <a:p>
            <a:pPr rtl="0"/>
            <a:r>
              <a:rPr lang="pt-BR" noProof="0"/>
              <a:t>Clique para editar o título Mestre</a:t>
            </a:r>
            <a:endParaRPr lang="pt-BR" noProof="0" dirty="0"/>
          </a:p>
        </p:txBody>
      </p:sp>
    </p:spTree>
    <p:extLst>
      <p:ext uri="{BB962C8B-B14F-4D97-AF65-F5344CB8AC3E}">
        <p14:creationId xmlns:p14="http://schemas.microsoft.com/office/powerpoint/2010/main" val="2392197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Obrigado">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5" name="Espaço Reservado para Imagem 4">
            <a:extLst>
              <a:ext uri="{FF2B5EF4-FFF2-40B4-BE49-F238E27FC236}">
                <a16:creationId xmlns:a16="http://schemas.microsoft.com/office/drawing/2014/main" id="{48D39141-3E8E-4545-90DB-291A0E5F139B}"/>
              </a:ext>
            </a:extLst>
          </p:cNvPr>
          <p:cNvSpPr>
            <a:spLocks noGrp="1"/>
          </p:cNvSpPr>
          <p:nvPr>
            <p:ph type="pic" sz="quarter" idx="12" hasCustomPrompt="1"/>
          </p:nvPr>
        </p:nvSpPr>
        <p:spPr>
          <a:xfrm>
            <a:off x="0" y="0"/>
            <a:ext cx="12192000" cy="6858000"/>
          </a:xfrm>
          <a:solidFill>
            <a:schemeClr val="tx1">
              <a:lumMod val="75000"/>
              <a:lumOff val="25000"/>
            </a:schemeClr>
          </a:solidFill>
        </p:spPr>
        <p:txBody>
          <a:bodyPr lIns="0" tIns="0" rIns="612000" rtlCol="0" anchor="ctr"/>
          <a:lstStyle>
            <a:lvl1pPr marL="0" indent="0" algn="r">
              <a:lnSpc>
                <a:spcPct val="100000"/>
              </a:lnSpc>
              <a:buNone/>
              <a:defRPr sz="1200" i="1">
                <a:solidFill>
                  <a:schemeClr val="bg1">
                    <a:lumMod val="75000"/>
                  </a:schemeClr>
                </a:solidFill>
              </a:defRPr>
            </a:lvl1pPr>
          </a:lstStyle>
          <a:p>
            <a:pPr rtl="0"/>
            <a:r>
              <a:rPr lang="pt-BR" noProof="0" dirty="0"/>
              <a:t>Arraste e solte a sua </a:t>
            </a:r>
            <a:br>
              <a:rPr lang="pt-BR" noProof="0" dirty="0"/>
            </a:br>
            <a:r>
              <a:rPr lang="pt-BR" noProof="0" dirty="0"/>
              <a:t>Foto de plano de </a:t>
            </a:r>
            <a:r>
              <a:rPr lang="pt-BR" noProof="0" dirty="0" err="1"/>
              <a:t>fudo</a:t>
            </a:r>
            <a:r>
              <a:rPr lang="pt-BR" noProof="0" dirty="0"/>
              <a:t> aqui</a:t>
            </a:r>
          </a:p>
        </p:txBody>
      </p:sp>
      <p:sp>
        <p:nvSpPr>
          <p:cNvPr id="2" name="Título 1">
            <a:extLst>
              <a:ext uri="{FF2B5EF4-FFF2-40B4-BE49-F238E27FC236}">
                <a16:creationId xmlns:a16="http://schemas.microsoft.com/office/drawing/2014/main" id="{AD90A062-54B3-47F2-9D6A-5BC9575208D2}"/>
              </a:ext>
            </a:extLst>
          </p:cNvPr>
          <p:cNvSpPr>
            <a:spLocks noGrp="1"/>
          </p:cNvSpPr>
          <p:nvPr>
            <p:ph type="ctrTitle" hasCustomPrompt="1"/>
          </p:nvPr>
        </p:nvSpPr>
        <p:spPr>
          <a:xfrm>
            <a:off x="0" y="0"/>
            <a:ext cx="9672000" cy="6857999"/>
          </a:xfrm>
          <a:solidFill>
            <a:schemeClr val="tx2">
              <a:alpha val="70000"/>
            </a:schemeClr>
          </a:solidFill>
        </p:spPr>
        <p:txBody>
          <a:bodyPr lIns="1116000" rIns="180000" bIns="756000" rtlCol="0" anchor="ctr"/>
          <a:lstStyle>
            <a:lvl1pPr algn="l">
              <a:lnSpc>
                <a:spcPct val="65000"/>
              </a:lnSpc>
              <a:defRPr sz="8800" cap="all" baseline="0">
                <a:solidFill>
                  <a:schemeClr val="bg1"/>
                </a:solidFill>
              </a:defRPr>
            </a:lvl1pPr>
          </a:lstStyle>
          <a:p>
            <a:pPr rtl="0"/>
            <a:br>
              <a:rPr lang="pt-BR" noProof="0" dirty="0"/>
            </a:br>
            <a:br>
              <a:rPr lang="pt-BR" noProof="0" dirty="0"/>
            </a:br>
            <a:br>
              <a:rPr lang="pt-BR" noProof="0" dirty="0"/>
            </a:br>
            <a:br>
              <a:rPr lang="pt-BR" noProof="0" dirty="0"/>
            </a:br>
            <a:br>
              <a:rPr lang="pt-BR" noProof="0" dirty="0"/>
            </a:br>
            <a:br>
              <a:rPr lang="pt-BR" noProof="0" dirty="0"/>
            </a:br>
            <a:r>
              <a:rPr lang="pt-BR" noProof="0" dirty="0"/>
              <a:t>Obrigado!!!</a:t>
            </a:r>
            <a:br>
              <a:rPr lang="pt-BR" noProof="0" dirty="0"/>
            </a:br>
            <a:endParaRPr lang="pt-BR" noProof="0" dirty="0"/>
          </a:p>
        </p:txBody>
      </p:sp>
    </p:spTree>
    <p:extLst>
      <p:ext uri="{BB962C8B-B14F-4D97-AF65-F5344CB8AC3E}">
        <p14:creationId xmlns:p14="http://schemas.microsoft.com/office/powerpoint/2010/main" val="31857910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Layout Personaliza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9325E6F-EECF-F143-2E2E-031E82A50681}"/>
              </a:ext>
            </a:extLst>
          </p:cNvPr>
          <p:cNvSpPr>
            <a:spLocks noGrp="1"/>
          </p:cNvSpPr>
          <p:nvPr>
            <p:ph type="title"/>
          </p:nvPr>
        </p:nvSpPr>
        <p:spPr>
          <a:xfrm>
            <a:off x="683999" y="745067"/>
            <a:ext cx="9340533" cy="433285"/>
          </a:xfrm>
        </p:spPr>
        <p:txBody>
          <a:bodyPr/>
          <a:lstStyle/>
          <a:p>
            <a:r>
              <a:rPr lang="pt-BR" dirty="0"/>
              <a:t>Clique para editar o título Mestre</a:t>
            </a:r>
          </a:p>
        </p:txBody>
      </p:sp>
      <p:sp>
        <p:nvSpPr>
          <p:cNvPr id="6" name="Espaço Reservado para Conteúdo 5">
            <a:extLst>
              <a:ext uri="{FF2B5EF4-FFF2-40B4-BE49-F238E27FC236}">
                <a16:creationId xmlns:a16="http://schemas.microsoft.com/office/drawing/2014/main" id="{815806BB-6C73-FF97-10CF-BE664543EF83}"/>
              </a:ext>
            </a:extLst>
          </p:cNvPr>
          <p:cNvSpPr>
            <a:spLocks noGrp="1"/>
          </p:cNvSpPr>
          <p:nvPr>
            <p:ph sz="quarter" idx="10"/>
          </p:nvPr>
        </p:nvSpPr>
        <p:spPr>
          <a:xfrm>
            <a:off x="673101" y="1848627"/>
            <a:ext cx="11242675" cy="4702175"/>
          </a:xfrm>
          <a:solidFill>
            <a:srgbClr val="0597DD"/>
          </a:solidFill>
        </p:spPr>
        <p:txBody>
          <a:bodyPr/>
          <a:lstStyle>
            <a:lvl1pPr algn="just">
              <a:defRPr>
                <a:solidFill>
                  <a:schemeClr val="bg1"/>
                </a:solidFill>
              </a:defRPr>
            </a:lvl1pPr>
            <a:lvl2pPr algn="just">
              <a:defRPr>
                <a:solidFill>
                  <a:schemeClr val="bg1"/>
                </a:solidFill>
              </a:defRPr>
            </a:lvl2pPr>
            <a:lvl3pPr algn="just">
              <a:defRPr>
                <a:solidFill>
                  <a:schemeClr val="bg1"/>
                </a:solidFill>
              </a:defRPr>
            </a:lvl3pPr>
            <a:lvl4pPr algn="just">
              <a:defRPr>
                <a:solidFill>
                  <a:schemeClr val="bg1"/>
                </a:solidFill>
              </a:defRPr>
            </a:lvl4pPr>
            <a:lvl5pPr algn="just">
              <a:defRPr>
                <a:solidFill>
                  <a:schemeClr val="bg1"/>
                </a:solidFill>
              </a:defRPr>
            </a:lvl5pPr>
          </a:lstStyle>
          <a:p>
            <a:pPr lvl="0"/>
            <a:r>
              <a:rPr lang="pt-BR" dirty="0"/>
              <a:t>Clique para editar os estilos de texto Mestres</a:t>
            </a:r>
          </a:p>
          <a:p>
            <a:pPr lvl="1"/>
            <a:r>
              <a:rPr lang="pt-BR" dirty="0"/>
              <a:t>Segundo nível</a:t>
            </a:r>
          </a:p>
          <a:p>
            <a:pPr lvl="2"/>
            <a:r>
              <a:rPr lang="pt-BR" dirty="0"/>
              <a:t>Terceiro nível</a:t>
            </a:r>
          </a:p>
          <a:p>
            <a:pPr lvl="3"/>
            <a:r>
              <a:rPr lang="pt-BR" dirty="0"/>
              <a:t>Quarto nível</a:t>
            </a:r>
          </a:p>
          <a:p>
            <a:pPr lvl="4"/>
            <a:r>
              <a:rPr lang="pt-BR" dirty="0"/>
              <a:t>Quinto nível</a:t>
            </a:r>
          </a:p>
        </p:txBody>
      </p:sp>
      <p:sp>
        <p:nvSpPr>
          <p:cNvPr id="7" name="CaixaDeTexto 6">
            <a:extLst>
              <a:ext uri="{FF2B5EF4-FFF2-40B4-BE49-F238E27FC236}">
                <a16:creationId xmlns:a16="http://schemas.microsoft.com/office/drawing/2014/main" id="{349B0731-8BA3-1511-3C96-2871358BAD8A}"/>
              </a:ext>
            </a:extLst>
          </p:cNvPr>
          <p:cNvSpPr txBox="1"/>
          <p:nvPr userDrawn="1"/>
        </p:nvSpPr>
        <p:spPr>
          <a:xfrm>
            <a:off x="10816047" y="6583678"/>
            <a:ext cx="1090363" cy="307777"/>
          </a:xfrm>
          <a:prstGeom prst="rect">
            <a:avLst/>
          </a:prstGeom>
          <a:noFill/>
        </p:spPr>
        <p:txBody>
          <a:bodyPr wrap="none" rtlCol="0">
            <a:spAutoFit/>
          </a:bodyPr>
          <a:lstStyle/>
          <a:p>
            <a:r>
              <a:rPr lang="pt-BR" sz="1400" b="1" dirty="0">
                <a:solidFill>
                  <a:schemeClr val="bg1"/>
                </a:solidFill>
              </a:rPr>
              <a:t>OMS, 2017</a:t>
            </a:r>
          </a:p>
        </p:txBody>
      </p:sp>
    </p:spTree>
    <p:extLst>
      <p:ext uri="{BB962C8B-B14F-4D97-AF65-F5344CB8AC3E}">
        <p14:creationId xmlns:p14="http://schemas.microsoft.com/office/powerpoint/2010/main" val="3300154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4_Layout Personaliza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9325E6F-EECF-F143-2E2E-031E82A50681}"/>
              </a:ext>
            </a:extLst>
          </p:cNvPr>
          <p:cNvSpPr>
            <a:spLocks noGrp="1"/>
          </p:cNvSpPr>
          <p:nvPr>
            <p:ph type="title"/>
          </p:nvPr>
        </p:nvSpPr>
        <p:spPr>
          <a:xfrm>
            <a:off x="710124" y="196288"/>
            <a:ext cx="9340533" cy="433285"/>
          </a:xfrm>
        </p:spPr>
        <p:txBody>
          <a:bodyPr/>
          <a:lstStyle/>
          <a:p>
            <a:r>
              <a:rPr lang="pt-BR" dirty="0"/>
              <a:t>Clique para editar o título Mestre</a:t>
            </a:r>
          </a:p>
        </p:txBody>
      </p:sp>
      <p:sp>
        <p:nvSpPr>
          <p:cNvPr id="7" name="CaixaDeTexto 6">
            <a:extLst>
              <a:ext uri="{FF2B5EF4-FFF2-40B4-BE49-F238E27FC236}">
                <a16:creationId xmlns:a16="http://schemas.microsoft.com/office/drawing/2014/main" id="{349B0731-8BA3-1511-3C96-2871358BAD8A}"/>
              </a:ext>
            </a:extLst>
          </p:cNvPr>
          <p:cNvSpPr txBox="1"/>
          <p:nvPr userDrawn="1"/>
        </p:nvSpPr>
        <p:spPr>
          <a:xfrm>
            <a:off x="10816047" y="6583678"/>
            <a:ext cx="1090363" cy="307777"/>
          </a:xfrm>
          <a:prstGeom prst="rect">
            <a:avLst/>
          </a:prstGeom>
          <a:noFill/>
        </p:spPr>
        <p:txBody>
          <a:bodyPr wrap="none" rtlCol="0">
            <a:spAutoFit/>
          </a:bodyPr>
          <a:lstStyle/>
          <a:p>
            <a:r>
              <a:rPr lang="pt-BR" sz="1400" b="1" dirty="0">
                <a:solidFill>
                  <a:schemeClr val="bg1"/>
                </a:solidFill>
              </a:rPr>
              <a:t>OMS, 2017</a:t>
            </a:r>
          </a:p>
        </p:txBody>
      </p:sp>
      <p:sp>
        <p:nvSpPr>
          <p:cNvPr id="9" name="Espaço Reservado para Imagem 8">
            <a:extLst>
              <a:ext uri="{FF2B5EF4-FFF2-40B4-BE49-F238E27FC236}">
                <a16:creationId xmlns:a16="http://schemas.microsoft.com/office/drawing/2014/main" id="{676D5517-FA93-C915-072F-BC6414F35255}"/>
              </a:ext>
            </a:extLst>
          </p:cNvPr>
          <p:cNvSpPr>
            <a:spLocks noGrp="1"/>
          </p:cNvSpPr>
          <p:nvPr>
            <p:ph type="pic" sz="quarter" idx="10"/>
          </p:nvPr>
        </p:nvSpPr>
        <p:spPr>
          <a:xfrm>
            <a:off x="506335" y="2135931"/>
            <a:ext cx="1724025" cy="1646238"/>
          </a:xfrm>
        </p:spPr>
        <p:txBody>
          <a:bodyPr/>
          <a:lstStyle/>
          <a:p>
            <a:endParaRPr lang="pt-BR"/>
          </a:p>
        </p:txBody>
      </p:sp>
      <p:sp>
        <p:nvSpPr>
          <p:cNvPr id="12" name="Espaço Reservado para Texto 11">
            <a:extLst>
              <a:ext uri="{FF2B5EF4-FFF2-40B4-BE49-F238E27FC236}">
                <a16:creationId xmlns:a16="http://schemas.microsoft.com/office/drawing/2014/main" id="{CBF7A5FA-25F7-DE85-3041-DAF6EB3EE539}"/>
              </a:ext>
            </a:extLst>
          </p:cNvPr>
          <p:cNvSpPr>
            <a:spLocks noGrp="1"/>
          </p:cNvSpPr>
          <p:nvPr>
            <p:ph type="body" sz="quarter" idx="12"/>
          </p:nvPr>
        </p:nvSpPr>
        <p:spPr>
          <a:xfrm>
            <a:off x="506336" y="1149529"/>
            <a:ext cx="1724025" cy="925222"/>
          </a:xfrm>
          <a:solidFill>
            <a:schemeClr val="bg1"/>
          </a:solidFill>
        </p:spPr>
        <p:txBody>
          <a:bodyPr/>
          <a:lstStyle>
            <a:lvl1pPr marL="0" indent="0">
              <a:buNone/>
              <a:defRPr sz="1600">
                <a:solidFill>
                  <a:srgbClr val="002060"/>
                </a:solidFill>
              </a:defRPr>
            </a:lvl1pPr>
            <a:lvl2pPr marL="266700" indent="0">
              <a:buNone/>
              <a:defRPr/>
            </a:lvl2pPr>
            <a:lvl3pPr marL="447675" indent="0">
              <a:buNone/>
              <a:defRPr/>
            </a:lvl3pPr>
            <a:lvl4pPr marL="628650" indent="0">
              <a:buNone/>
              <a:defRPr/>
            </a:lvl4pPr>
            <a:lvl5pPr marL="809625" indent="0">
              <a:buNone/>
              <a:defRPr/>
            </a:lvl5pPr>
          </a:lstStyle>
          <a:p>
            <a:pPr lvl="0"/>
            <a:endParaRPr lang="pt-BR" dirty="0"/>
          </a:p>
        </p:txBody>
      </p:sp>
      <p:sp>
        <p:nvSpPr>
          <p:cNvPr id="13" name="Espaço Reservado para Imagem 8">
            <a:extLst>
              <a:ext uri="{FF2B5EF4-FFF2-40B4-BE49-F238E27FC236}">
                <a16:creationId xmlns:a16="http://schemas.microsoft.com/office/drawing/2014/main" id="{7697A5FC-950A-4DAD-03A9-72DD77ECA188}"/>
              </a:ext>
            </a:extLst>
          </p:cNvPr>
          <p:cNvSpPr>
            <a:spLocks noGrp="1"/>
          </p:cNvSpPr>
          <p:nvPr>
            <p:ph type="pic" sz="quarter" idx="13"/>
          </p:nvPr>
        </p:nvSpPr>
        <p:spPr>
          <a:xfrm>
            <a:off x="2461409" y="2135931"/>
            <a:ext cx="1724025" cy="1646238"/>
          </a:xfrm>
        </p:spPr>
        <p:txBody>
          <a:bodyPr/>
          <a:lstStyle/>
          <a:p>
            <a:endParaRPr lang="pt-BR"/>
          </a:p>
        </p:txBody>
      </p:sp>
      <p:sp>
        <p:nvSpPr>
          <p:cNvPr id="14" name="Espaço Reservado para Texto 11">
            <a:extLst>
              <a:ext uri="{FF2B5EF4-FFF2-40B4-BE49-F238E27FC236}">
                <a16:creationId xmlns:a16="http://schemas.microsoft.com/office/drawing/2014/main" id="{CDDC113A-CB3F-BECD-6CFA-E9DFCEF4E006}"/>
              </a:ext>
            </a:extLst>
          </p:cNvPr>
          <p:cNvSpPr>
            <a:spLocks noGrp="1"/>
          </p:cNvSpPr>
          <p:nvPr>
            <p:ph type="body" sz="quarter" idx="14"/>
          </p:nvPr>
        </p:nvSpPr>
        <p:spPr>
          <a:xfrm>
            <a:off x="2461410" y="1149529"/>
            <a:ext cx="1724025" cy="925222"/>
          </a:xfrm>
          <a:solidFill>
            <a:schemeClr val="bg1"/>
          </a:solidFill>
        </p:spPr>
        <p:txBody>
          <a:bodyPr/>
          <a:lstStyle>
            <a:lvl1pPr marL="0" indent="0">
              <a:buNone/>
              <a:defRPr sz="1600">
                <a:solidFill>
                  <a:srgbClr val="002060"/>
                </a:solidFill>
              </a:defRPr>
            </a:lvl1pPr>
            <a:lvl2pPr marL="266700" indent="0">
              <a:buNone/>
              <a:defRPr/>
            </a:lvl2pPr>
            <a:lvl3pPr marL="447675" indent="0">
              <a:buNone/>
              <a:defRPr/>
            </a:lvl3pPr>
            <a:lvl4pPr marL="628650" indent="0">
              <a:buNone/>
              <a:defRPr/>
            </a:lvl4pPr>
            <a:lvl5pPr marL="809625" indent="0">
              <a:buNone/>
              <a:defRPr/>
            </a:lvl5pPr>
          </a:lstStyle>
          <a:p>
            <a:pPr lvl="0"/>
            <a:endParaRPr lang="pt-BR" dirty="0"/>
          </a:p>
        </p:txBody>
      </p:sp>
      <p:sp>
        <p:nvSpPr>
          <p:cNvPr id="15" name="Espaço Reservado para Imagem 8">
            <a:extLst>
              <a:ext uri="{FF2B5EF4-FFF2-40B4-BE49-F238E27FC236}">
                <a16:creationId xmlns:a16="http://schemas.microsoft.com/office/drawing/2014/main" id="{7F728029-8A8F-D351-D5AF-BF531A5F271B}"/>
              </a:ext>
            </a:extLst>
          </p:cNvPr>
          <p:cNvSpPr>
            <a:spLocks noGrp="1"/>
          </p:cNvSpPr>
          <p:nvPr>
            <p:ph type="pic" sz="quarter" idx="15"/>
          </p:nvPr>
        </p:nvSpPr>
        <p:spPr>
          <a:xfrm>
            <a:off x="4416483" y="2135931"/>
            <a:ext cx="1724025" cy="1646238"/>
          </a:xfrm>
        </p:spPr>
        <p:txBody>
          <a:bodyPr/>
          <a:lstStyle/>
          <a:p>
            <a:endParaRPr lang="pt-BR"/>
          </a:p>
        </p:txBody>
      </p:sp>
      <p:sp>
        <p:nvSpPr>
          <p:cNvPr id="16" name="Espaço Reservado para Texto 11">
            <a:extLst>
              <a:ext uri="{FF2B5EF4-FFF2-40B4-BE49-F238E27FC236}">
                <a16:creationId xmlns:a16="http://schemas.microsoft.com/office/drawing/2014/main" id="{C1C5E3C6-F1C5-F29E-579A-9173987BA800}"/>
              </a:ext>
            </a:extLst>
          </p:cNvPr>
          <p:cNvSpPr>
            <a:spLocks noGrp="1"/>
          </p:cNvSpPr>
          <p:nvPr>
            <p:ph type="body" sz="quarter" idx="16"/>
          </p:nvPr>
        </p:nvSpPr>
        <p:spPr>
          <a:xfrm>
            <a:off x="4416484" y="1149529"/>
            <a:ext cx="1724025" cy="925222"/>
          </a:xfrm>
          <a:solidFill>
            <a:schemeClr val="bg1"/>
          </a:solidFill>
        </p:spPr>
        <p:txBody>
          <a:bodyPr/>
          <a:lstStyle>
            <a:lvl1pPr marL="0" indent="0">
              <a:buNone/>
              <a:defRPr sz="1600">
                <a:solidFill>
                  <a:srgbClr val="002060"/>
                </a:solidFill>
              </a:defRPr>
            </a:lvl1pPr>
            <a:lvl2pPr marL="266700" indent="0">
              <a:buNone/>
              <a:defRPr/>
            </a:lvl2pPr>
            <a:lvl3pPr marL="447675" indent="0">
              <a:buNone/>
              <a:defRPr/>
            </a:lvl3pPr>
            <a:lvl4pPr marL="628650" indent="0">
              <a:buNone/>
              <a:defRPr/>
            </a:lvl4pPr>
            <a:lvl5pPr marL="809625" indent="0">
              <a:buNone/>
              <a:defRPr/>
            </a:lvl5pPr>
          </a:lstStyle>
          <a:p>
            <a:pPr lvl="0"/>
            <a:endParaRPr lang="pt-BR" dirty="0"/>
          </a:p>
        </p:txBody>
      </p:sp>
      <p:sp>
        <p:nvSpPr>
          <p:cNvPr id="17" name="Espaço Reservado para Imagem 8">
            <a:extLst>
              <a:ext uri="{FF2B5EF4-FFF2-40B4-BE49-F238E27FC236}">
                <a16:creationId xmlns:a16="http://schemas.microsoft.com/office/drawing/2014/main" id="{4C4E0D56-6CB6-834D-FCDB-D7DAEB87E763}"/>
              </a:ext>
            </a:extLst>
          </p:cNvPr>
          <p:cNvSpPr>
            <a:spLocks noGrp="1"/>
          </p:cNvSpPr>
          <p:nvPr>
            <p:ph type="pic" sz="quarter" idx="17"/>
          </p:nvPr>
        </p:nvSpPr>
        <p:spPr>
          <a:xfrm>
            <a:off x="6371557" y="2135931"/>
            <a:ext cx="1724025" cy="1646238"/>
          </a:xfrm>
        </p:spPr>
        <p:txBody>
          <a:bodyPr/>
          <a:lstStyle/>
          <a:p>
            <a:endParaRPr lang="pt-BR"/>
          </a:p>
        </p:txBody>
      </p:sp>
      <p:sp>
        <p:nvSpPr>
          <p:cNvPr id="18" name="Espaço Reservado para Texto 11">
            <a:extLst>
              <a:ext uri="{FF2B5EF4-FFF2-40B4-BE49-F238E27FC236}">
                <a16:creationId xmlns:a16="http://schemas.microsoft.com/office/drawing/2014/main" id="{025627BB-60DB-5464-BC3E-98F907F67005}"/>
              </a:ext>
            </a:extLst>
          </p:cNvPr>
          <p:cNvSpPr>
            <a:spLocks noGrp="1"/>
          </p:cNvSpPr>
          <p:nvPr>
            <p:ph type="body" sz="quarter" idx="18"/>
          </p:nvPr>
        </p:nvSpPr>
        <p:spPr>
          <a:xfrm>
            <a:off x="6371558" y="1149529"/>
            <a:ext cx="1724025" cy="925222"/>
          </a:xfrm>
          <a:solidFill>
            <a:schemeClr val="bg1"/>
          </a:solidFill>
        </p:spPr>
        <p:txBody>
          <a:bodyPr/>
          <a:lstStyle>
            <a:lvl1pPr marL="0" indent="0">
              <a:buNone/>
              <a:defRPr sz="1600">
                <a:solidFill>
                  <a:srgbClr val="002060"/>
                </a:solidFill>
              </a:defRPr>
            </a:lvl1pPr>
            <a:lvl2pPr marL="266700" indent="0">
              <a:buNone/>
              <a:defRPr/>
            </a:lvl2pPr>
            <a:lvl3pPr marL="447675" indent="0">
              <a:buNone/>
              <a:defRPr/>
            </a:lvl3pPr>
            <a:lvl4pPr marL="628650" indent="0">
              <a:buNone/>
              <a:defRPr/>
            </a:lvl4pPr>
            <a:lvl5pPr marL="809625" indent="0">
              <a:buNone/>
              <a:defRPr/>
            </a:lvl5pPr>
          </a:lstStyle>
          <a:p>
            <a:pPr lvl="0"/>
            <a:endParaRPr lang="pt-BR" dirty="0"/>
          </a:p>
        </p:txBody>
      </p:sp>
      <p:sp>
        <p:nvSpPr>
          <p:cNvPr id="19" name="Espaço Reservado para Imagem 8">
            <a:extLst>
              <a:ext uri="{FF2B5EF4-FFF2-40B4-BE49-F238E27FC236}">
                <a16:creationId xmlns:a16="http://schemas.microsoft.com/office/drawing/2014/main" id="{2D396276-FF38-071E-BEB7-12BA3F402702}"/>
              </a:ext>
            </a:extLst>
          </p:cNvPr>
          <p:cNvSpPr>
            <a:spLocks noGrp="1"/>
          </p:cNvSpPr>
          <p:nvPr>
            <p:ph type="pic" sz="quarter" idx="19"/>
          </p:nvPr>
        </p:nvSpPr>
        <p:spPr>
          <a:xfrm>
            <a:off x="8326631" y="2135931"/>
            <a:ext cx="1724025" cy="1646238"/>
          </a:xfrm>
        </p:spPr>
        <p:txBody>
          <a:bodyPr/>
          <a:lstStyle/>
          <a:p>
            <a:endParaRPr lang="pt-BR"/>
          </a:p>
        </p:txBody>
      </p:sp>
      <p:sp>
        <p:nvSpPr>
          <p:cNvPr id="20" name="Espaço Reservado para Texto 11">
            <a:extLst>
              <a:ext uri="{FF2B5EF4-FFF2-40B4-BE49-F238E27FC236}">
                <a16:creationId xmlns:a16="http://schemas.microsoft.com/office/drawing/2014/main" id="{EBBC5ADB-D529-60E4-E7C2-1A91D16C209F}"/>
              </a:ext>
            </a:extLst>
          </p:cNvPr>
          <p:cNvSpPr>
            <a:spLocks noGrp="1"/>
          </p:cNvSpPr>
          <p:nvPr>
            <p:ph type="body" sz="quarter" idx="20"/>
          </p:nvPr>
        </p:nvSpPr>
        <p:spPr>
          <a:xfrm>
            <a:off x="8326632" y="1149529"/>
            <a:ext cx="1724025" cy="925222"/>
          </a:xfrm>
          <a:solidFill>
            <a:schemeClr val="bg1"/>
          </a:solidFill>
        </p:spPr>
        <p:txBody>
          <a:bodyPr/>
          <a:lstStyle>
            <a:lvl1pPr marL="0" indent="0">
              <a:buNone/>
              <a:defRPr sz="1600">
                <a:solidFill>
                  <a:srgbClr val="002060"/>
                </a:solidFill>
              </a:defRPr>
            </a:lvl1pPr>
            <a:lvl2pPr marL="266700" indent="0">
              <a:buNone/>
              <a:defRPr/>
            </a:lvl2pPr>
            <a:lvl3pPr marL="447675" indent="0">
              <a:buNone/>
              <a:defRPr/>
            </a:lvl3pPr>
            <a:lvl4pPr marL="628650" indent="0">
              <a:buNone/>
              <a:defRPr/>
            </a:lvl4pPr>
            <a:lvl5pPr marL="809625" indent="0">
              <a:buNone/>
              <a:defRPr/>
            </a:lvl5pPr>
          </a:lstStyle>
          <a:p>
            <a:pPr lvl="0"/>
            <a:endParaRPr lang="pt-BR" dirty="0"/>
          </a:p>
        </p:txBody>
      </p:sp>
      <p:sp>
        <p:nvSpPr>
          <p:cNvPr id="21" name="Espaço Reservado para Imagem 8">
            <a:extLst>
              <a:ext uri="{FF2B5EF4-FFF2-40B4-BE49-F238E27FC236}">
                <a16:creationId xmlns:a16="http://schemas.microsoft.com/office/drawing/2014/main" id="{2CA02F66-38FD-FA71-363A-421AFBCD5A28}"/>
              </a:ext>
            </a:extLst>
          </p:cNvPr>
          <p:cNvSpPr>
            <a:spLocks noGrp="1"/>
          </p:cNvSpPr>
          <p:nvPr>
            <p:ph type="pic" sz="quarter" idx="21"/>
          </p:nvPr>
        </p:nvSpPr>
        <p:spPr>
          <a:xfrm>
            <a:off x="3323421" y="4937440"/>
            <a:ext cx="1724025" cy="1646238"/>
          </a:xfrm>
        </p:spPr>
        <p:txBody>
          <a:bodyPr/>
          <a:lstStyle/>
          <a:p>
            <a:endParaRPr lang="pt-BR"/>
          </a:p>
        </p:txBody>
      </p:sp>
      <p:sp>
        <p:nvSpPr>
          <p:cNvPr id="22" name="Espaço Reservado para Texto 11">
            <a:extLst>
              <a:ext uri="{FF2B5EF4-FFF2-40B4-BE49-F238E27FC236}">
                <a16:creationId xmlns:a16="http://schemas.microsoft.com/office/drawing/2014/main" id="{E26881E1-625C-4512-F668-15A9BE4D4A4D}"/>
              </a:ext>
            </a:extLst>
          </p:cNvPr>
          <p:cNvSpPr>
            <a:spLocks noGrp="1"/>
          </p:cNvSpPr>
          <p:nvPr>
            <p:ph type="body" sz="quarter" idx="22"/>
          </p:nvPr>
        </p:nvSpPr>
        <p:spPr>
          <a:xfrm>
            <a:off x="3323422" y="3951038"/>
            <a:ext cx="1724025" cy="925222"/>
          </a:xfrm>
          <a:solidFill>
            <a:schemeClr val="bg1"/>
          </a:solidFill>
        </p:spPr>
        <p:txBody>
          <a:bodyPr/>
          <a:lstStyle>
            <a:lvl1pPr marL="0" indent="0">
              <a:buNone/>
              <a:defRPr sz="1600">
                <a:solidFill>
                  <a:srgbClr val="002060"/>
                </a:solidFill>
              </a:defRPr>
            </a:lvl1pPr>
            <a:lvl2pPr marL="266700" indent="0">
              <a:buNone/>
              <a:defRPr/>
            </a:lvl2pPr>
            <a:lvl3pPr marL="447675" indent="0">
              <a:buNone/>
              <a:defRPr/>
            </a:lvl3pPr>
            <a:lvl4pPr marL="628650" indent="0">
              <a:buNone/>
              <a:defRPr/>
            </a:lvl4pPr>
            <a:lvl5pPr marL="809625" indent="0">
              <a:buNone/>
              <a:defRPr/>
            </a:lvl5pPr>
          </a:lstStyle>
          <a:p>
            <a:pPr lvl="0"/>
            <a:endParaRPr lang="pt-BR" dirty="0"/>
          </a:p>
        </p:txBody>
      </p:sp>
      <p:sp>
        <p:nvSpPr>
          <p:cNvPr id="23" name="Espaço Reservado para Imagem 8">
            <a:extLst>
              <a:ext uri="{FF2B5EF4-FFF2-40B4-BE49-F238E27FC236}">
                <a16:creationId xmlns:a16="http://schemas.microsoft.com/office/drawing/2014/main" id="{F1A1A80C-2AEA-D37E-0DC8-ECAD9BD1BD7C}"/>
              </a:ext>
            </a:extLst>
          </p:cNvPr>
          <p:cNvSpPr>
            <a:spLocks noGrp="1"/>
          </p:cNvSpPr>
          <p:nvPr>
            <p:ph type="pic" sz="quarter" idx="23"/>
          </p:nvPr>
        </p:nvSpPr>
        <p:spPr>
          <a:xfrm>
            <a:off x="5509544" y="4937440"/>
            <a:ext cx="1724025" cy="1646238"/>
          </a:xfrm>
        </p:spPr>
        <p:txBody>
          <a:bodyPr/>
          <a:lstStyle/>
          <a:p>
            <a:endParaRPr lang="pt-BR"/>
          </a:p>
        </p:txBody>
      </p:sp>
      <p:sp>
        <p:nvSpPr>
          <p:cNvPr id="24" name="Espaço Reservado para Texto 11">
            <a:extLst>
              <a:ext uri="{FF2B5EF4-FFF2-40B4-BE49-F238E27FC236}">
                <a16:creationId xmlns:a16="http://schemas.microsoft.com/office/drawing/2014/main" id="{E07E28E4-0D4A-D13A-F195-3672A91A2B7B}"/>
              </a:ext>
            </a:extLst>
          </p:cNvPr>
          <p:cNvSpPr>
            <a:spLocks noGrp="1"/>
          </p:cNvSpPr>
          <p:nvPr>
            <p:ph type="body" sz="quarter" idx="24"/>
          </p:nvPr>
        </p:nvSpPr>
        <p:spPr>
          <a:xfrm>
            <a:off x="5509545" y="3951038"/>
            <a:ext cx="1724025" cy="925222"/>
          </a:xfrm>
          <a:solidFill>
            <a:schemeClr val="bg1"/>
          </a:solidFill>
        </p:spPr>
        <p:txBody>
          <a:bodyPr/>
          <a:lstStyle>
            <a:lvl1pPr marL="0" indent="0">
              <a:buNone/>
              <a:defRPr sz="1600">
                <a:solidFill>
                  <a:srgbClr val="002060"/>
                </a:solidFill>
              </a:defRPr>
            </a:lvl1pPr>
            <a:lvl2pPr marL="266700" indent="0">
              <a:buNone/>
              <a:defRPr/>
            </a:lvl2pPr>
            <a:lvl3pPr marL="447675" indent="0">
              <a:buNone/>
              <a:defRPr/>
            </a:lvl3pPr>
            <a:lvl4pPr marL="628650" indent="0">
              <a:buNone/>
              <a:defRPr/>
            </a:lvl4pPr>
            <a:lvl5pPr marL="809625" indent="0">
              <a:buNone/>
              <a:defRPr/>
            </a:lvl5pPr>
          </a:lstStyle>
          <a:p>
            <a:pPr lvl="0"/>
            <a:endParaRPr lang="pt-BR" dirty="0"/>
          </a:p>
        </p:txBody>
      </p:sp>
    </p:spTree>
    <p:extLst>
      <p:ext uri="{BB962C8B-B14F-4D97-AF65-F5344CB8AC3E}">
        <p14:creationId xmlns:p14="http://schemas.microsoft.com/office/powerpoint/2010/main" val="746299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Layout Personaliza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9325E6F-EECF-F143-2E2E-031E82A50681}"/>
              </a:ext>
            </a:extLst>
          </p:cNvPr>
          <p:cNvSpPr>
            <a:spLocks noGrp="1"/>
          </p:cNvSpPr>
          <p:nvPr>
            <p:ph type="title"/>
          </p:nvPr>
        </p:nvSpPr>
        <p:spPr>
          <a:xfrm>
            <a:off x="683999" y="745067"/>
            <a:ext cx="9340533" cy="433285"/>
          </a:xfrm>
        </p:spPr>
        <p:txBody>
          <a:bodyPr/>
          <a:lstStyle/>
          <a:p>
            <a:r>
              <a:rPr lang="pt-BR" dirty="0"/>
              <a:t>Clique para editar o título Mestre</a:t>
            </a:r>
          </a:p>
        </p:txBody>
      </p:sp>
      <p:sp>
        <p:nvSpPr>
          <p:cNvPr id="4" name="Espaço Reservado para Texto 3">
            <a:extLst>
              <a:ext uri="{FF2B5EF4-FFF2-40B4-BE49-F238E27FC236}">
                <a16:creationId xmlns:a16="http://schemas.microsoft.com/office/drawing/2014/main" id="{65B4D180-6A28-9AAE-01CE-CC636C063C28}"/>
              </a:ext>
            </a:extLst>
          </p:cNvPr>
          <p:cNvSpPr>
            <a:spLocks noGrp="1"/>
          </p:cNvSpPr>
          <p:nvPr>
            <p:ph type="body" sz="quarter" idx="11"/>
          </p:nvPr>
        </p:nvSpPr>
        <p:spPr>
          <a:xfrm>
            <a:off x="673100" y="1860913"/>
            <a:ext cx="11242675" cy="908413"/>
          </a:xfrm>
          <a:solidFill>
            <a:schemeClr val="bg1"/>
          </a:solidFill>
        </p:spPr>
        <p:txBody>
          <a:bodyPr/>
          <a:lstStyle>
            <a:lvl1pPr marL="0" indent="0">
              <a:buNone/>
              <a:defRPr>
                <a:solidFill>
                  <a:srgbClr val="002060"/>
                </a:solidFill>
              </a:defRPr>
            </a:lvl1pPr>
            <a:lvl2pPr marL="266700" indent="0">
              <a:buNone/>
              <a:defRPr/>
            </a:lvl2pPr>
            <a:lvl3pPr marL="447675" indent="0">
              <a:buNone/>
              <a:defRPr/>
            </a:lvl3pPr>
            <a:lvl4pPr marL="628650" indent="0">
              <a:buNone/>
              <a:defRPr/>
            </a:lvl4pPr>
            <a:lvl5pPr marL="809625" indent="0">
              <a:buNone/>
              <a:defRPr/>
            </a:lvl5pPr>
          </a:lstStyle>
          <a:p>
            <a:pPr lvl="0"/>
            <a:r>
              <a:rPr lang="pt-BR" dirty="0"/>
              <a:t>Clique para editar os estilos de texto Mestres</a:t>
            </a:r>
          </a:p>
        </p:txBody>
      </p:sp>
      <p:sp>
        <p:nvSpPr>
          <p:cNvPr id="10" name="Espaço Reservado para Imagem 9">
            <a:extLst>
              <a:ext uri="{FF2B5EF4-FFF2-40B4-BE49-F238E27FC236}">
                <a16:creationId xmlns:a16="http://schemas.microsoft.com/office/drawing/2014/main" id="{AFCF6E5D-C305-7684-F398-DA15C358B634}"/>
              </a:ext>
            </a:extLst>
          </p:cNvPr>
          <p:cNvSpPr>
            <a:spLocks noGrp="1"/>
          </p:cNvSpPr>
          <p:nvPr>
            <p:ph type="pic" sz="quarter" idx="13"/>
          </p:nvPr>
        </p:nvSpPr>
        <p:spPr>
          <a:xfrm>
            <a:off x="3849166" y="3055179"/>
            <a:ext cx="4493668" cy="3606878"/>
          </a:xfrm>
        </p:spPr>
        <p:txBody>
          <a:bodyPr/>
          <a:lstStyle>
            <a:lvl1pPr marL="0" indent="0">
              <a:buNone/>
              <a:defRPr/>
            </a:lvl1pPr>
          </a:lstStyle>
          <a:p>
            <a:endParaRPr lang="pt-BR" dirty="0"/>
          </a:p>
        </p:txBody>
      </p:sp>
    </p:spTree>
    <p:extLst>
      <p:ext uri="{BB962C8B-B14F-4D97-AF65-F5344CB8AC3E}">
        <p14:creationId xmlns:p14="http://schemas.microsoft.com/office/powerpoint/2010/main" val="1502406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Layout Personaliza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9325E6F-EECF-F143-2E2E-031E82A50681}"/>
              </a:ext>
            </a:extLst>
          </p:cNvPr>
          <p:cNvSpPr>
            <a:spLocks noGrp="1"/>
          </p:cNvSpPr>
          <p:nvPr>
            <p:ph type="title"/>
          </p:nvPr>
        </p:nvSpPr>
        <p:spPr>
          <a:xfrm>
            <a:off x="683999" y="745067"/>
            <a:ext cx="9340533" cy="433285"/>
          </a:xfrm>
        </p:spPr>
        <p:txBody>
          <a:bodyPr/>
          <a:lstStyle/>
          <a:p>
            <a:r>
              <a:rPr lang="pt-BR" dirty="0"/>
              <a:t>Clique para editar o título Mestre</a:t>
            </a:r>
          </a:p>
        </p:txBody>
      </p:sp>
      <p:sp>
        <p:nvSpPr>
          <p:cNvPr id="6" name="Espaço Reservado para Conteúdo 5">
            <a:extLst>
              <a:ext uri="{FF2B5EF4-FFF2-40B4-BE49-F238E27FC236}">
                <a16:creationId xmlns:a16="http://schemas.microsoft.com/office/drawing/2014/main" id="{815806BB-6C73-FF97-10CF-BE664543EF83}"/>
              </a:ext>
            </a:extLst>
          </p:cNvPr>
          <p:cNvSpPr>
            <a:spLocks noGrp="1"/>
          </p:cNvSpPr>
          <p:nvPr>
            <p:ph sz="quarter" idx="10"/>
          </p:nvPr>
        </p:nvSpPr>
        <p:spPr>
          <a:xfrm>
            <a:off x="673101" y="1848627"/>
            <a:ext cx="11242675" cy="4702175"/>
          </a:xfrm>
          <a:solidFill>
            <a:srgbClr val="0597DD"/>
          </a:solidFill>
        </p:spPr>
        <p:txBody>
          <a:bodyPr/>
          <a:lstStyle>
            <a:lvl1pPr algn="just">
              <a:defRPr>
                <a:solidFill>
                  <a:schemeClr val="bg1"/>
                </a:solidFill>
              </a:defRPr>
            </a:lvl1pPr>
            <a:lvl2pPr algn="just">
              <a:defRPr>
                <a:solidFill>
                  <a:schemeClr val="bg1"/>
                </a:solidFill>
              </a:defRPr>
            </a:lvl2pPr>
            <a:lvl3pPr algn="just">
              <a:defRPr>
                <a:solidFill>
                  <a:schemeClr val="bg1"/>
                </a:solidFill>
              </a:defRPr>
            </a:lvl3pPr>
            <a:lvl4pPr algn="just">
              <a:defRPr>
                <a:solidFill>
                  <a:schemeClr val="bg1"/>
                </a:solidFill>
              </a:defRPr>
            </a:lvl4pPr>
            <a:lvl5pPr algn="just">
              <a:defRPr>
                <a:solidFill>
                  <a:schemeClr val="bg1"/>
                </a:solidFill>
              </a:defRPr>
            </a:lvl5pPr>
          </a:lstStyle>
          <a:p>
            <a:pPr lvl="0"/>
            <a:r>
              <a:rPr lang="pt-BR" dirty="0"/>
              <a:t>Clique para editar os estilos de texto Mestres</a:t>
            </a:r>
          </a:p>
          <a:p>
            <a:pPr lvl="1"/>
            <a:r>
              <a:rPr lang="pt-BR" dirty="0"/>
              <a:t>Segundo nível</a:t>
            </a:r>
          </a:p>
          <a:p>
            <a:pPr lvl="2"/>
            <a:r>
              <a:rPr lang="pt-BR" dirty="0"/>
              <a:t>Terceiro nível</a:t>
            </a:r>
          </a:p>
          <a:p>
            <a:pPr lvl="3"/>
            <a:r>
              <a:rPr lang="pt-BR" dirty="0"/>
              <a:t>Quarto nível</a:t>
            </a:r>
          </a:p>
          <a:p>
            <a:pPr lvl="4"/>
            <a:r>
              <a:rPr lang="pt-BR" dirty="0"/>
              <a:t>Quinto nível</a:t>
            </a:r>
          </a:p>
        </p:txBody>
      </p:sp>
      <p:sp>
        <p:nvSpPr>
          <p:cNvPr id="7" name="CaixaDeTexto 6">
            <a:extLst>
              <a:ext uri="{FF2B5EF4-FFF2-40B4-BE49-F238E27FC236}">
                <a16:creationId xmlns:a16="http://schemas.microsoft.com/office/drawing/2014/main" id="{349B0731-8BA3-1511-3C96-2871358BAD8A}"/>
              </a:ext>
            </a:extLst>
          </p:cNvPr>
          <p:cNvSpPr txBox="1"/>
          <p:nvPr userDrawn="1"/>
        </p:nvSpPr>
        <p:spPr>
          <a:xfrm>
            <a:off x="10816047" y="6583678"/>
            <a:ext cx="1090363" cy="307777"/>
          </a:xfrm>
          <a:prstGeom prst="rect">
            <a:avLst/>
          </a:prstGeom>
          <a:noFill/>
        </p:spPr>
        <p:txBody>
          <a:bodyPr wrap="none" rtlCol="0">
            <a:spAutoFit/>
          </a:bodyPr>
          <a:lstStyle/>
          <a:p>
            <a:r>
              <a:rPr lang="pt-BR" sz="1400" b="1" dirty="0">
                <a:solidFill>
                  <a:schemeClr val="bg1"/>
                </a:solidFill>
              </a:rPr>
              <a:t>OMS, 2017</a:t>
            </a:r>
          </a:p>
        </p:txBody>
      </p:sp>
    </p:spTree>
    <p:extLst>
      <p:ext uri="{BB962C8B-B14F-4D97-AF65-F5344CB8AC3E}">
        <p14:creationId xmlns:p14="http://schemas.microsoft.com/office/powerpoint/2010/main" val="1193490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Layout Personaliza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9325E6F-EECF-F143-2E2E-031E82A50681}"/>
              </a:ext>
            </a:extLst>
          </p:cNvPr>
          <p:cNvSpPr>
            <a:spLocks noGrp="1"/>
          </p:cNvSpPr>
          <p:nvPr>
            <p:ph type="title"/>
          </p:nvPr>
        </p:nvSpPr>
        <p:spPr>
          <a:xfrm>
            <a:off x="683999" y="745067"/>
            <a:ext cx="9340533" cy="433285"/>
          </a:xfrm>
        </p:spPr>
        <p:txBody>
          <a:bodyPr/>
          <a:lstStyle/>
          <a:p>
            <a:r>
              <a:rPr lang="pt-BR" dirty="0"/>
              <a:t>Clique para editar o título Mestre</a:t>
            </a:r>
          </a:p>
        </p:txBody>
      </p:sp>
      <p:sp>
        <p:nvSpPr>
          <p:cNvPr id="10" name="Espaço Reservado para Imagem 9">
            <a:extLst>
              <a:ext uri="{FF2B5EF4-FFF2-40B4-BE49-F238E27FC236}">
                <a16:creationId xmlns:a16="http://schemas.microsoft.com/office/drawing/2014/main" id="{AFCF6E5D-C305-7684-F398-DA15C358B634}"/>
              </a:ext>
            </a:extLst>
          </p:cNvPr>
          <p:cNvSpPr>
            <a:spLocks noGrp="1"/>
          </p:cNvSpPr>
          <p:nvPr>
            <p:ph type="pic" sz="quarter" idx="13"/>
          </p:nvPr>
        </p:nvSpPr>
        <p:spPr>
          <a:xfrm>
            <a:off x="683999" y="1750424"/>
            <a:ext cx="4493668" cy="4885508"/>
          </a:xfrm>
        </p:spPr>
        <p:txBody>
          <a:bodyPr/>
          <a:lstStyle>
            <a:lvl1pPr marL="0" indent="0">
              <a:buNone/>
              <a:defRPr/>
            </a:lvl1pPr>
          </a:lstStyle>
          <a:p>
            <a:endParaRPr lang="pt-BR" dirty="0"/>
          </a:p>
        </p:txBody>
      </p:sp>
      <p:sp>
        <p:nvSpPr>
          <p:cNvPr id="3" name="Espaço Reservado para Imagem 9">
            <a:extLst>
              <a:ext uri="{FF2B5EF4-FFF2-40B4-BE49-F238E27FC236}">
                <a16:creationId xmlns:a16="http://schemas.microsoft.com/office/drawing/2014/main" id="{CAC5B6EF-CB96-4E58-A464-A9111D6B5737}"/>
              </a:ext>
            </a:extLst>
          </p:cNvPr>
          <p:cNvSpPr>
            <a:spLocks noGrp="1"/>
          </p:cNvSpPr>
          <p:nvPr>
            <p:ph type="pic" sz="quarter" idx="14"/>
          </p:nvPr>
        </p:nvSpPr>
        <p:spPr>
          <a:xfrm>
            <a:off x="5530864" y="1750424"/>
            <a:ext cx="4493668" cy="4885508"/>
          </a:xfrm>
        </p:spPr>
        <p:txBody>
          <a:bodyPr/>
          <a:lstStyle>
            <a:lvl1pPr marL="0" indent="0">
              <a:buNone/>
              <a:defRPr/>
            </a:lvl1pPr>
          </a:lstStyle>
          <a:p>
            <a:endParaRPr lang="pt-BR" dirty="0"/>
          </a:p>
        </p:txBody>
      </p:sp>
    </p:spTree>
    <p:extLst>
      <p:ext uri="{BB962C8B-B14F-4D97-AF65-F5344CB8AC3E}">
        <p14:creationId xmlns:p14="http://schemas.microsoft.com/office/powerpoint/2010/main" val="4047725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6 x bloco de conteúdo com ícone">
    <p:spTree>
      <p:nvGrpSpPr>
        <p:cNvPr id="1" name=""/>
        <p:cNvGrpSpPr/>
        <p:nvPr/>
      </p:nvGrpSpPr>
      <p:grpSpPr>
        <a:xfrm>
          <a:off x="0" y="0"/>
          <a:ext cx="0" cy="0"/>
          <a:chOff x="0" y="0"/>
          <a:chExt cx="0" cy="0"/>
        </a:xfrm>
      </p:grpSpPr>
      <p:sp>
        <p:nvSpPr>
          <p:cNvPr id="6" name="Espaço Reservado para Imagem 23">
            <a:extLst>
              <a:ext uri="{FF2B5EF4-FFF2-40B4-BE49-F238E27FC236}">
                <a16:creationId xmlns:a16="http://schemas.microsoft.com/office/drawing/2014/main" id="{E6622698-E93D-4214-8C21-38DBE58C2E3F}"/>
              </a:ext>
            </a:extLst>
          </p:cNvPr>
          <p:cNvSpPr>
            <a:spLocks noGrp="1"/>
          </p:cNvSpPr>
          <p:nvPr>
            <p:ph type="pic" sz="quarter" idx="12" hasCustomPrompt="1"/>
          </p:nvPr>
        </p:nvSpPr>
        <p:spPr>
          <a:xfrm>
            <a:off x="180000" y="179109"/>
            <a:ext cx="11832000" cy="6513922"/>
          </a:xfrm>
          <a:custGeom>
            <a:avLst/>
            <a:gdLst>
              <a:gd name="connsiteX0" fmla="*/ 0 w 11832000"/>
              <a:gd name="connsiteY0" fmla="*/ 0 h 6513922"/>
              <a:gd name="connsiteX1" fmla="*/ 8412000 w 11832000"/>
              <a:gd name="connsiteY1" fmla="*/ 0 h 6513922"/>
              <a:gd name="connsiteX2" fmla="*/ 8412000 w 11832000"/>
              <a:gd name="connsiteY2" fmla="*/ 891 h 6513922"/>
              <a:gd name="connsiteX3" fmla="*/ 11832000 w 11832000"/>
              <a:gd name="connsiteY3" fmla="*/ 891 h 6513922"/>
              <a:gd name="connsiteX4" fmla="*/ 11832000 w 11832000"/>
              <a:gd name="connsiteY4" fmla="*/ 6498891 h 6513922"/>
              <a:gd name="connsiteX5" fmla="*/ 8412000 w 11832000"/>
              <a:gd name="connsiteY5" fmla="*/ 6498891 h 6513922"/>
              <a:gd name="connsiteX6" fmla="*/ 8412000 w 11832000"/>
              <a:gd name="connsiteY6" fmla="*/ 6513922 h 6513922"/>
              <a:gd name="connsiteX7" fmla="*/ 0 w 11832000"/>
              <a:gd name="connsiteY7" fmla="*/ 6513922 h 6513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832000" h="6513922">
                <a:moveTo>
                  <a:pt x="0" y="0"/>
                </a:moveTo>
                <a:lnTo>
                  <a:pt x="8412000" y="0"/>
                </a:lnTo>
                <a:lnTo>
                  <a:pt x="8412000" y="891"/>
                </a:lnTo>
                <a:lnTo>
                  <a:pt x="11832000" y="891"/>
                </a:lnTo>
                <a:lnTo>
                  <a:pt x="11832000" y="6498891"/>
                </a:lnTo>
                <a:lnTo>
                  <a:pt x="8412000" y="6498891"/>
                </a:lnTo>
                <a:lnTo>
                  <a:pt x="8412000" y="6513922"/>
                </a:lnTo>
                <a:lnTo>
                  <a:pt x="0" y="6513922"/>
                </a:lnTo>
                <a:close/>
              </a:path>
            </a:pathLst>
          </a:custGeom>
          <a:solidFill>
            <a:schemeClr val="tx1">
              <a:lumMod val="75000"/>
              <a:lumOff val="25000"/>
            </a:schemeClr>
          </a:solidFill>
        </p:spPr>
        <p:txBody>
          <a:bodyPr wrap="square" lIns="0" tIns="1224000" rIns="0" rtlCol="0" anchor="t">
            <a:noAutofit/>
          </a:bodyPr>
          <a:lstStyle>
            <a:lvl1pPr marL="0" indent="0" algn="ctr">
              <a:lnSpc>
                <a:spcPct val="100000"/>
              </a:lnSpc>
              <a:buNone/>
              <a:defRPr sz="1200" i="1">
                <a:solidFill>
                  <a:schemeClr val="bg1"/>
                </a:solidFill>
              </a:defRPr>
            </a:lvl1pPr>
          </a:lstStyle>
          <a:p>
            <a:pPr rtl="0"/>
            <a:r>
              <a:rPr lang="pt-BR" noProof="0" dirty="0"/>
              <a:t>Arraste e solte a sua </a:t>
            </a:r>
            <a:br>
              <a:rPr lang="pt-BR" noProof="0" dirty="0"/>
            </a:br>
            <a:r>
              <a:rPr lang="pt-BR" noProof="0" dirty="0"/>
              <a:t>Foto de plano de fundo aqui</a:t>
            </a:r>
          </a:p>
        </p:txBody>
      </p:sp>
      <p:sp>
        <p:nvSpPr>
          <p:cNvPr id="9" name="Forma livre: Forma 8">
            <a:extLst>
              <a:ext uri="{FF2B5EF4-FFF2-40B4-BE49-F238E27FC236}">
                <a16:creationId xmlns:a16="http://schemas.microsoft.com/office/drawing/2014/main" id="{1706BC54-FE11-4237-96CC-8DA267DB5D7C}"/>
              </a:ext>
            </a:extLst>
          </p:cNvPr>
          <p:cNvSpPr/>
          <p:nvPr userDrawn="1"/>
        </p:nvSpPr>
        <p:spPr>
          <a:xfrm rot="5400000">
            <a:off x="6963000" y="1629000"/>
            <a:ext cx="6858000" cy="3600000"/>
          </a:xfrm>
          <a:custGeom>
            <a:avLst/>
            <a:gdLst>
              <a:gd name="connsiteX0" fmla="*/ 0 w 6858000"/>
              <a:gd name="connsiteY0" fmla="*/ 3600000 h 3600000"/>
              <a:gd name="connsiteX1" fmla="*/ 0 w 6858000"/>
              <a:gd name="connsiteY1" fmla="*/ 0 h 3600000"/>
              <a:gd name="connsiteX2" fmla="*/ 0 w 6858000"/>
              <a:gd name="connsiteY2" fmla="*/ 0 h 3600000"/>
              <a:gd name="connsiteX3" fmla="*/ 180000 w 6858000"/>
              <a:gd name="connsiteY3" fmla="*/ 0 h 3600000"/>
              <a:gd name="connsiteX4" fmla="*/ 6678000 w 6858000"/>
              <a:gd name="connsiteY4" fmla="*/ 0 h 3600000"/>
              <a:gd name="connsiteX5" fmla="*/ 6858000 w 6858000"/>
              <a:gd name="connsiteY5" fmla="*/ 0 h 3600000"/>
              <a:gd name="connsiteX6" fmla="*/ 6858000 w 6858000"/>
              <a:gd name="connsiteY6" fmla="*/ 180000 h 3600000"/>
              <a:gd name="connsiteX7" fmla="*/ 6858000 w 6858000"/>
              <a:gd name="connsiteY7" fmla="*/ 3600000 h 3600000"/>
              <a:gd name="connsiteX8" fmla="*/ 6678000 w 6858000"/>
              <a:gd name="connsiteY8" fmla="*/ 3600000 h 3600000"/>
              <a:gd name="connsiteX9" fmla="*/ 6678000 w 6858000"/>
              <a:gd name="connsiteY9" fmla="*/ 180000 h 3600000"/>
              <a:gd name="connsiteX10" fmla="*/ 180000 w 6858000"/>
              <a:gd name="connsiteY10" fmla="*/ 180000 h 3600000"/>
              <a:gd name="connsiteX11" fmla="*/ 180000 w 6858000"/>
              <a:gd name="connsiteY11" fmla="*/ 3600000 h 36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858000" h="3600000">
                <a:moveTo>
                  <a:pt x="0" y="3600000"/>
                </a:moveTo>
                <a:lnTo>
                  <a:pt x="0" y="0"/>
                </a:lnTo>
                <a:lnTo>
                  <a:pt x="0" y="0"/>
                </a:lnTo>
                <a:lnTo>
                  <a:pt x="180000" y="0"/>
                </a:lnTo>
                <a:lnTo>
                  <a:pt x="6678000" y="0"/>
                </a:lnTo>
                <a:lnTo>
                  <a:pt x="6858000" y="0"/>
                </a:lnTo>
                <a:lnTo>
                  <a:pt x="6858000" y="180000"/>
                </a:lnTo>
                <a:lnTo>
                  <a:pt x="6858000" y="3600000"/>
                </a:lnTo>
                <a:lnTo>
                  <a:pt x="6678000" y="3600000"/>
                </a:lnTo>
                <a:lnTo>
                  <a:pt x="6678000" y="180000"/>
                </a:lnTo>
                <a:lnTo>
                  <a:pt x="180000" y="180000"/>
                </a:lnTo>
                <a:lnTo>
                  <a:pt x="180000" y="3600000"/>
                </a:ln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pt-BR" noProof="0" dirty="0"/>
          </a:p>
        </p:txBody>
      </p:sp>
      <p:sp>
        <p:nvSpPr>
          <p:cNvPr id="2" name="Título 1">
            <a:extLst>
              <a:ext uri="{FF2B5EF4-FFF2-40B4-BE49-F238E27FC236}">
                <a16:creationId xmlns:a16="http://schemas.microsoft.com/office/drawing/2014/main" id="{DF797B74-E645-46F4-8F77-49AF7F0D443F}"/>
              </a:ext>
            </a:extLst>
          </p:cNvPr>
          <p:cNvSpPr>
            <a:spLocks noGrp="1"/>
          </p:cNvSpPr>
          <p:nvPr>
            <p:ph type="title"/>
          </p:nvPr>
        </p:nvSpPr>
        <p:spPr>
          <a:xfrm>
            <a:off x="684000" y="808186"/>
            <a:ext cx="7560000" cy="370166"/>
          </a:xfrm>
        </p:spPr>
        <p:txBody>
          <a:bodyPr rtlCol="0"/>
          <a:lstStyle>
            <a:lvl1pPr>
              <a:defRPr>
                <a:solidFill>
                  <a:schemeClr val="bg1"/>
                </a:solidFill>
              </a:defRPr>
            </a:lvl1pPr>
          </a:lstStyle>
          <a:p>
            <a:pPr rtl="0"/>
            <a:r>
              <a:rPr lang="pt-BR" noProof="0"/>
              <a:t>Clique para editar o título Mestre</a:t>
            </a:r>
            <a:endParaRPr lang="pt-BR" noProof="0" dirty="0"/>
          </a:p>
        </p:txBody>
      </p:sp>
      <p:sp>
        <p:nvSpPr>
          <p:cNvPr id="7" name="Espaço Reservado para Rodapé 6">
            <a:extLst>
              <a:ext uri="{FF2B5EF4-FFF2-40B4-BE49-F238E27FC236}">
                <a16:creationId xmlns:a16="http://schemas.microsoft.com/office/drawing/2014/main" id="{A557D1A2-E2DD-4CD8-B7DB-2864D4A97E02}"/>
              </a:ext>
            </a:extLst>
          </p:cNvPr>
          <p:cNvSpPr>
            <a:spLocks noGrp="1"/>
          </p:cNvSpPr>
          <p:nvPr>
            <p:ph type="ftr" sz="quarter" idx="10"/>
          </p:nvPr>
        </p:nvSpPr>
        <p:spPr>
          <a:xfrm>
            <a:off x="288000" y="6192000"/>
            <a:ext cx="7560000" cy="360000"/>
          </a:xfrm>
          <a:prstGeom prst="rect">
            <a:avLst/>
          </a:prstGeom>
        </p:spPr>
        <p:txBody>
          <a:bodyPr rtlCol="0"/>
          <a:lstStyle/>
          <a:p>
            <a:pPr rtl="0"/>
            <a:endParaRPr lang="pt-BR" noProof="0" dirty="0"/>
          </a:p>
        </p:txBody>
      </p:sp>
      <p:sp>
        <p:nvSpPr>
          <p:cNvPr id="8" name="Espaço reservado para o número do slide 7">
            <a:extLst>
              <a:ext uri="{FF2B5EF4-FFF2-40B4-BE49-F238E27FC236}">
                <a16:creationId xmlns:a16="http://schemas.microsoft.com/office/drawing/2014/main" id="{86B08B7A-4219-4973-8C9B-BF5BCC64480F}"/>
              </a:ext>
            </a:extLst>
          </p:cNvPr>
          <p:cNvSpPr>
            <a:spLocks noGrp="1"/>
          </p:cNvSpPr>
          <p:nvPr>
            <p:ph type="sldNum" sz="quarter" idx="11"/>
          </p:nvPr>
        </p:nvSpPr>
        <p:spPr>
          <a:xfrm>
            <a:off x="11575764" y="6241764"/>
            <a:ext cx="270474" cy="270474"/>
          </a:xfrm>
          <a:prstGeom prst="ellipse">
            <a:avLst/>
          </a:prstGeom>
        </p:spPr>
        <p:txBody>
          <a:bodyPr rtlCol="0"/>
          <a:lstStyle/>
          <a:p>
            <a:pPr rtl="0"/>
            <a:fld id="{EECC7194-A4D0-457B-9D3E-53681723AFF7}" type="slidenum">
              <a:rPr lang="pt-BR" noProof="0" smtClean="0"/>
              <a:pPr rtl="0"/>
              <a:t>‹nº›</a:t>
            </a:fld>
            <a:endParaRPr lang="pt-BR" noProof="0" dirty="0"/>
          </a:p>
        </p:txBody>
      </p:sp>
      <p:sp>
        <p:nvSpPr>
          <p:cNvPr id="5" name="Espaço Reservado para Texto 4">
            <a:extLst>
              <a:ext uri="{FF2B5EF4-FFF2-40B4-BE49-F238E27FC236}">
                <a16:creationId xmlns:a16="http://schemas.microsoft.com/office/drawing/2014/main" id="{C430C70C-09F9-40EE-9A89-ED9A5DCFD98D}"/>
              </a:ext>
            </a:extLst>
          </p:cNvPr>
          <p:cNvSpPr>
            <a:spLocks noGrp="1"/>
          </p:cNvSpPr>
          <p:nvPr>
            <p:ph type="body" sz="quarter" idx="13" hasCustomPrompt="1"/>
          </p:nvPr>
        </p:nvSpPr>
        <p:spPr>
          <a:xfrm>
            <a:off x="1470581" y="2186444"/>
            <a:ext cx="2812282" cy="1242556"/>
          </a:xfrm>
        </p:spPr>
        <p:txBody>
          <a:bodyPr rtlCol="0"/>
          <a:lstStyle>
            <a:lvl1pPr marL="0" indent="0">
              <a:buNone/>
              <a:defRPr sz="1200">
                <a:solidFill>
                  <a:schemeClr val="bg1"/>
                </a:solidFill>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rtl="0"/>
            <a:r>
              <a:rPr lang="pt-BR" noProof="0" dirty="0"/>
              <a:t>Descrição</a:t>
            </a:r>
          </a:p>
        </p:txBody>
      </p:sp>
      <p:sp>
        <p:nvSpPr>
          <p:cNvPr id="13" name="Espaço Reservado para Texto 12">
            <a:extLst>
              <a:ext uri="{FF2B5EF4-FFF2-40B4-BE49-F238E27FC236}">
                <a16:creationId xmlns:a16="http://schemas.microsoft.com/office/drawing/2014/main" id="{278D9ACA-AB64-4D04-A5E0-23AC8B81EC2C}"/>
              </a:ext>
            </a:extLst>
          </p:cNvPr>
          <p:cNvSpPr>
            <a:spLocks noGrp="1"/>
          </p:cNvSpPr>
          <p:nvPr>
            <p:ph type="body" sz="quarter" idx="14" hasCustomPrompt="1"/>
          </p:nvPr>
        </p:nvSpPr>
        <p:spPr>
          <a:xfrm>
            <a:off x="1470581" y="1775806"/>
            <a:ext cx="2812282" cy="297888"/>
          </a:xfrm>
        </p:spPr>
        <p:txBody>
          <a:bodyPr rtlCol="0"/>
          <a:lstStyle>
            <a:lvl1pPr marL="0" indent="0">
              <a:buNone/>
              <a:defRPr sz="1800" b="0" cap="none" baseline="0">
                <a:solidFill>
                  <a:schemeClr val="accent1"/>
                </a:solidFill>
                <a:latin typeface="+mj-lt"/>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rtl="0"/>
            <a:r>
              <a:rPr lang="pt-BR" noProof="0" dirty="0"/>
              <a:t>Cabeçalho</a:t>
            </a:r>
          </a:p>
        </p:txBody>
      </p:sp>
      <p:sp>
        <p:nvSpPr>
          <p:cNvPr id="15" name="Espaço Reservado para Texto 4">
            <a:extLst>
              <a:ext uri="{FF2B5EF4-FFF2-40B4-BE49-F238E27FC236}">
                <a16:creationId xmlns:a16="http://schemas.microsoft.com/office/drawing/2014/main" id="{F3B4EB62-0A18-46F9-98F0-E8FC5EBAF37E}"/>
              </a:ext>
            </a:extLst>
          </p:cNvPr>
          <p:cNvSpPr>
            <a:spLocks noGrp="1"/>
          </p:cNvSpPr>
          <p:nvPr>
            <p:ph type="body" sz="quarter" idx="15" hasCustomPrompt="1"/>
          </p:nvPr>
        </p:nvSpPr>
        <p:spPr>
          <a:xfrm>
            <a:off x="5031291" y="2186444"/>
            <a:ext cx="2812282" cy="1242556"/>
          </a:xfrm>
        </p:spPr>
        <p:txBody>
          <a:bodyPr rtlCol="0"/>
          <a:lstStyle>
            <a:lvl1pPr marL="0" indent="0">
              <a:buNone/>
              <a:defRPr sz="1200">
                <a:solidFill>
                  <a:schemeClr val="bg1"/>
                </a:solidFill>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rtl="0"/>
            <a:r>
              <a:rPr lang="pt-BR" noProof="0" dirty="0"/>
              <a:t>Descrição</a:t>
            </a:r>
          </a:p>
        </p:txBody>
      </p:sp>
      <p:sp>
        <p:nvSpPr>
          <p:cNvPr id="16" name="Espaço Reservado para Texto 12">
            <a:extLst>
              <a:ext uri="{FF2B5EF4-FFF2-40B4-BE49-F238E27FC236}">
                <a16:creationId xmlns:a16="http://schemas.microsoft.com/office/drawing/2014/main" id="{A3B2D4DF-9952-49C7-B850-559AD0DF27D5}"/>
              </a:ext>
            </a:extLst>
          </p:cNvPr>
          <p:cNvSpPr>
            <a:spLocks noGrp="1"/>
          </p:cNvSpPr>
          <p:nvPr>
            <p:ph type="body" sz="quarter" idx="16" hasCustomPrompt="1"/>
          </p:nvPr>
        </p:nvSpPr>
        <p:spPr>
          <a:xfrm>
            <a:off x="5031291" y="1775806"/>
            <a:ext cx="2812282" cy="297888"/>
          </a:xfrm>
        </p:spPr>
        <p:txBody>
          <a:bodyPr rtlCol="0"/>
          <a:lstStyle>
            <a:lvl1pPr marL="0" indent="0">
              <a:buNone/>
              <a:defRPr sz="1800" b="0" cap="none" baseline="0">
                <a:solidFill>
                  <a:schemeClr val="accent1"/>
                </a:solidFill>
                <a:latin typeface="+mj-lt"/>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rtl="0"/>
            <a:r>
              <a:rPr lang="pt-BR" noProof="0" dirty="0"/>
              <a:t>Cabeçalho</a:t>
            </a:r>
          </a:p>
        </p:txBody>
      </p:sp>
      <p:sp>
        <p:nvSpPr>
          <p:cNvPr id="17" name="Espaço Reservado para Texto 4">
            <a:extLst>
              <a:ext uri="{FF2B5EF4-FFF2-40B4-BE49-F238E27FC236}">
                <a16:creationId xmlns:a16="http://schemas.microsoft.com/office/drawing/2014/main" id="{BCE373B8-7ADE-4DC4-9900-59147BFA16E7}"/>
              </a:ext>
            </a:extLst>
          </p:cNvPr>
          <p:cNvSpPr>
            <a:spLocks noGrp="1"/>
          </p:cNvSpPr>
          <p:nvPr>
            <p:ph type="body" sz="quarter" idx="17" hasCustomPrompt="1"/>
          </p:nvPr>
        </p:nvSpPr>
        <p:spPr>
          <a:xfrm>
            <a:off x="8592000" y="2186444"/>
            <a:ext cx="2812282" cy="1242556"/>
          </a:xfrm>
        </p:spPr>
        <p:txBody>
          <a:bodyPr rtlCol="0"/>
          <a:lstStyle>
            <a:lvl1pPr marL="0" indent="0">
              <a:buNone/>
              <a:defRPr sz="1200">
                <a:solidFill>
                  <a:schemeClr val="bg1"/>
                </a:solidFill>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rtl="0"/>
            <a:r>
              <a:rPr lang="pt-BR" noProof="0" dirty="0"/>
              <a:t>Descrição</a:t>
            </a:r>
          </a:p>
        </p:txBody>
      </p:sp>
      <p:sp>
        <p:nvSpPr>
          <p:cNvPr id="18" name="Espaço Reservado para Texto 12">
            <a:extLst>
              <a:ext uri="{FF2B5EF4-FFF2-40B4-BE49-F238E27FC236}">
                <a16:creationId xmlns:a16="http://schemas.microsoft.com/office/drawing/2014/main" id="{28F027FF-E9AF-4E49-AC44-48D21AD761AA}"/>
              </a:ext>
            </a:extLst>
          </p:cNvPr>
          <p:cNvSpPr>
            <a:spLocks noGrp="1"/>
          </p:cNvSpPr>
          <p:nvPr>
            <p:ph type="body" sz="quarter" idx="18" hasCustomPrompt="1"/>
          </p:nvPr>
        </p:nvSpPr>
        <p:spPr>
          <a:xfrm>
            <a:off x="8592000" y="1775806"/>
            <a:ext cx="2812282" cy="297888"/>
          </a:xfrm>
        </p:spPr>
        <p:txBody>
          <a:bodyPr rtlCol="0"/>
          <a:lstStyle>
            <a:lvl1pPr marL="0" indent="0">
              <a:buNone/>
              <a:defRPr sz="1800" b="0" cap="none" baseline="0">
                <a:solidFill>
                  <a:schemeClr val="accent1"/>
                </a:solidFill>
                <a:latin typeface="+mj-lt"/>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rtl="0"/>
            <a:r>
              <a:rPr lang="pt-BR" noProof="0" dirty="0"/>
              <a:t>Cabeçalho</a:t>
            </a:r>
          </a:p>
        </p:txBody>
      </p:sp>
      <p:sp>
        <p:nvSpPr>
          <p:cNvPr id="19" name="Espaço Reservado para Texto 4">
            <a:extLst>
              <a:ext uri="{FF2B5EF4-FFF2-40B4-BE49-F238E27FC236}">
                <a16:creationId xmlns:a16="http://schemas.microsoft.com/office/drawing/2014/main" id="{3E6D854C-C76F-49BA-9E74-F438CA8EA9E2}"/>
              </a:ext>
            </a:extLst>
          </p:cNvPr>
          <p:cNvSpPr>
            <a:spLocks noGrp="1"/>
          </p:cNvSpPr>
          <p:nvPr>
            <p:ph type="body" sz="quarter" idx="19" hasCustomPrompt="1"/>
          </p:nvPr>
        </p:nvSpPr>
        <p:spPr>
          <a:xfrm>
            <a:off x="1470581" y="4335857"/>
            <a:ext cx="2812282" cy="1242556"/>
          </a:xfrm>
        </p:spPr>
        <p:txBody>
          <a:bodyPr rtlCol="0"/>
          <a:lstStyle>
            <a:lvl1pPr marL="0" indent="0">
              <a:buNone/>
              <a:defRPr sz="1200">
                <a:solidFill>
                  <a:schemeClr val="bg1"/>
                </a:solidFill>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rtl="0"/>
            <a:r>
              <a:rPr lang="pt-BR" noProof="0" dirty="0"/>
              <a:t>Descrição</a:t>
            </a:r>
          </a:p>
        </p:txBody>
      </p:sp>
      <p:sp>
        <p:nvSpPr>
          <p:cNvPr id="20" name="Espaço Reservado para Texto 12">
            <a:extLst>
              <a:ext uri="{FF2B5EF4-FFF2-40B4-BE49-F238E27FC236}">
                <a16:creationId xmlns:a16="http://schemas.microsoft.com/office/drawing/2014/main" id="{AD447D7D-C1F4-4AD4-AE22-EB8E7F1C419E}"/>
              </a:ext>
            </a:extLst>
          </p:cNvPr>
          <p:cNvSpPr>
            <a:spLocks noGrp="1"/>
          </p:cNvSpPr>
          <p:nvPr>
            <p:ph type="body" sz="quarter" idx="20" hasCustomPrompt="1"/>
          </p:nvPr>
        </p:nvSpPr>
        <p:spPr>
          <a:xfrm>
            <a:off x="1470581" y="3925219"/>
            <a:ext cx="2812282" cy="297888"/>
          </a:xfrm>
        </p:spPr>
        <p:txBody>
          <a:bodyPr rtlCol="0"/>
          <a:lstStyle>
            <a:lvl1pPr marL="0" indent="0">
              <a:buNone/>
              <a:defRPr sz="1800" b="0" cap="none" baseline="0">
                <a:solidFill>
                  <a:schemeClr val="accent1"/>
                </a:solidFill>
                <a:latin typeface="+mj-lt"/>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rtl="0"/>
            <a:r>
              <a:rPr lang="pt-BR" noProof="0" dirty="0"/>
              <a:t>Cabeçalho</a:t>
            </a:r>
          </a:p>
        </p:txBody>
      </p:sp>
      <p:sp>
        <p:nvSpPr>
          <p:cNvPr id="21" name="Espaço Reservado para Texto 4">
            <a:extLst>
              <a:ext uri="{FF2B5EF4-FFF2-40B4-BE49-F238E27FC236}">
                <a16:creationId xmlns:a16="http://schemas.microsoft.com/office/drawing/2014/main" id="{849DF703-38D0-4214-9432-83570E10EFED}"/>
              </a:ext>
            </a:extLst>
          </p:cNvPr>
          <p:cNvSpPr>
            <a:spLocks noGrp="1"/>
          </p:cNvSpPr>
          <p:nvPr>
            <p:ph type="body" sz="quarter" idx="21" hasCustomPrompt="1"/>
          </p:nvPr>
        </p:nvSpPr>
        <p:spPr>
          <a:xfrm>
            <a:off x="5031291" y="4335857"/>
            <a:ext cx="2812282" cy="1242556"/>
          </a:xfrm>
        </p:spPr>
        <p:txBody>
          <a:bodyPr rtlCol="0"/>
          <a:lstStyle>
            <a:lvl1pPr marL="0" indent="0">
              <a:buNone/>
              <a:defRPr sz="1200">
                <a:solidFill>
                  <a:schemeClr val="bg1"/>
                </a:solidFill>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rtl="0"/>
            <a:r>
              <a:rPr lang="pt-BR" noProof="0" dirty="0"/>
              <a:t>Descrição</a:t>
            </a:r>
          </a:p>
        </p:txBody>
      </p:sp>
      <p:sp>
        <p:nvSpPr>
          <p:cNvPr id="22" name="Espaço Reservado para Texto 12">
            <a:extLst>
              <a:ext uri="{FF2B5EF4-FFF2-40B4-BE49-F238E27FC236}">
                <a16:creationId xmlns:a16="http://schemas.microsoft.com/office/drawing/2014/main" id="{F9EB6572-1A9F-4672-8E42-A4E15451CA20}"/>
              </a:ext>
            </a:extLst>
          </p:cNvPr>
          <p:cNvSpPr>
            <a:spLocks noGrp="1"/>
          </p:cNvSpPr>
          <p:nvPr>
            <p:ph type="body" sz="quarter" idx="22" hasCustomPrompt="1"/>
          </p:nvPr>
        </p:nvSpPr>
        <p:spPr>
          <a:xfrm>
            <a:off x="5031291" y="3925219"/>
            <a:ext cx="2812282" cy="297888"/>
          </a:xfrm>
        </p:spPr>
        <p:txBody>
          <a:bodyPr rtlCol="0"/>
          <a:lstStyle>
            <a:lvl1pPr marL="0" indent="0">
              <a:buNone/>
              <a:defRPr sz="1800" b="0" cap="none" baseline="0">
                <a:solidFill>
                  <a:schemeClr val="accent1"/>
                </a:solidFill>
                <a:latin typeface="+mj-lt"/>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rtl="0"/>
            <a:r>
              <a:rPr lang="pt-BR" noProof="0" dirty="0"/>
              <a:t>Cabeçalho</a:t>
            </a:r>
          </a:p>
        </p:txBody>
      </p:sp>
      <p:sp>
        <p:nvSpPr>
          <p:cNvPr id="23" name="Espaço Reservado para Texto 4">
            <a:extLst>
              <a:ext uri="{FF2B5EF4-FFF2-40B4-BE49-F238E27FC236}">
                <a16:creationId xmlns:a16="http://schemas.microsoft.com/office/drawing/2014/main" id="{0740EB70-455C-47FF-9A9A-0D78D202ED03}"/>
              </a:ext>
            </a:extLst>
          </p:cNvPr>
          <p:cNvSpPr>
            <a:spLocks noGrp="1"/>
          </p:cNvSpPr>
          <p:nvPr>
            <p:ph type="body" sz="quarter" idx="23" hasCustomPrompt="1"/>
          </p:nvPr>
        </p:nvSpPr>
        <p:spPr>
          <a:xfrm>
            <a:off x="8592000" y="4335857"/>
            <a:ext cx="2812282" cy="1242556"/>
          </a:xfrm>
        </p:spPr>
        <p:txBody>
          <a:bodyPr rtlCol="0"/>
          <a:lstStyle>
            <a:lvl1pPr marL="0" indent="0">
              <a:buNone/>
              <a:defRPr sz="1200">
                <a:solidFill>
                  <a:schemeClr val="bg1"/>
                </a:solidFill>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rtl="0"/>
            <a:r>
              <a:rPr lang="pt-BR" noProof="0" dirty="0"/>
              <a:t>Descrição</a:t>
            </a:r>
          </a:p>
        </p:txBody>
      </p:sp>
      <p:sp>
        <p:nvSpPr>
          <p:cNvPr id="24" name="Espaço Reservado para Texto 12">
            <a:extLst>
              <a:ext uri="{FF2B5EF4-FFF2-40B4-BE49-F238E27FC236}">
                <a16:creationId xmlns:a16="http://schemas.microsoft.com/office/drawing/2014/main" id="{CD9A5773-4F50-4631-9B7A-0A2D83E5DC28}"/>
              </a:ext>
            </a:extLst>
          </p:cNvPr>
          <p:cNvSpPr>
            <a:spLocks noGrp="1"/>
          </p:cNvSpPr>
          <p:nvPr>
            <p:ph type="body" sz="quarter" idx="24" hasCustomPrompt="1"/>
          </p:nvPr>
        </p:nvSpPr>
        <p:spPr>
          <a:xfrm>
            <a:off x="8592000" y="3925219"/>
            <a:ext cx="2812282" cy="297888"/>
          </a:xfrm>
        </p:spPr>
        <p:txBody>
          <a:bodyPr rtlCol="0"/>
          <a:lstStyle>
            <a:lvl1pPr marL="0" indent="0">
              <a:buNone/>
              <a:defRPr sz="1800" b="0" cap="none" baseline="0">
                <a:solidFill>
                  <a:schemeClr val="accent1"/>
                </a:solidFill>
                <a:latin typeface="+mj-lt"/>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rtl="0"/>
            <a:r>
              <a:rPr lang="pt-BR" noProof="0" dirty="0"/>
              <a:t>Cabeçalho</a:t>
            </a:r>
          </a:p>
        </p:txBody>
      </p:sp>
    </p:spTree>
    <p:extLst>
      <p:ext uri="{BB962C8B-B14F-4D97-AF65-F5344CB8AC3E}">
        <p14:creationId xmlns:p14="http://schemas.microsoft.com/office/powerpoint/2010/main" val="3875987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6 x bloco de conteúdo com ícone">
    <p:spTree>
      <p:nvGrpSpPr>
        <p:cNvPr id="1" name=""/>
        <p:cNvGrpSpPr/>
        <p:nvPr/>
      </p:nvGrpSpPr>
      <p:grpSpPr>
        <a:xfrm>
          <a:off x="0" y="0"/>
          <a:ext cx="0" cy="0"/>
          <a:chOff x="0" y="0"/>
          <a:chExt cx="0" cy="0"/>
        </a:xfrm>
      </p:grpSpPr>
      <p:sp>
        <p:nvSpPr>
          <p:cNvPr id="25" name="Forma Livre: Forma 24">
            <a:extLst>
              <a:ext uri="{FF2B5EF4-FFF2-40B4-BE49-F238E27FC236}">
                <a16:creationId xmlns:a16="http://schemas.microsoft.com/office/drawing/2014/main" id="{45350A6A-6F84-47F4-AE00-8295D96D08C8}"/>
              </a:ext>
            </a:extLst>
          </p:cNvPr>
          <p:cNvSpPr/>
          <p:nvPr userDrawn="1"/>
        </p:nvSpPr>
        <p:spPr>
          <a:xfrm rot="5400000">
            <a:off x="8677500" y="3343500"/>
            <a:ext cx="3429000" cy="3600000"/>
          </a:xfrm>
          <a:custGeom>
            <a:avLst/>
            <a:gdLst>
              <a:gd name="connsiteX0" fmla="*/ 0 w 3429000"/>
              <a:gd name="connsiteY0" fmla="*/ 180000 h 3600000"/>
              <a:gd name="connsiteX1" fmla="*/ 0 w 3429000"/>
              <a:gd name="connsiteY1" fmla="*/ 0 h 3600000"/>
              <a:gd name="connsiteX2" fmla="*/ 3249000 w 3429000"/>
              <a:gd name="connsiteY2" fmla="*/ 0 h 3600000"/>
              <a:gd name="connsiteX3" fmla="*/ 3429000 w 3429000"/>
              <a:gd name="connsiteY3" fmla="*/ 0 h 3600000"/>
              <a:gd name="connsiteX4" fmla="*/ 3429000 w 3429000"/>
              <a:gd name="connsiteY4" fmla="*/ 180000 h 3600000"/>
              <a:gd name="connsiteX5" fmla="*/ 3429000 w 3429000"/>
              <a:gd name="connsiteY5" fmla="*/ 3600000 h 3600000"/>
              <a:gd name="connsiteX6" fmla="*/ 3249000 w 3429000"/>
              <a:gd name="connsiteY6" fmla="*/ 3600000 h 3600000"/>
              <a:gd name="connsiteX7" fmla="*/ 3249000 w 3429000"/>
              <a:gd name="connsiteY7" fmla="*/ 180000 h 36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29000" h="3600000">
                <a:moveTo>
                  <a:pt x="0" y="180000"/>
                </a:moveTo>
                <a:lnTo>
                  <a:pt x="0" y="0"/>
                </a:lnTo>
                <a:lnTo>
                  <a:pt x="3249000" y="0"/>
                </a:lnTo>
                <a:lnTo>
                  <a:pt x="3429000" y="0"/>
                </a:lnTo>
                <a:lnTo>
                  <a:pt x="3429000" y="180000"/>
                </a:lnTo>
                <a:lnTo>
                  <a:pt x="3429000" y="3600000"/>
                </a:lnTo>
                <a:lnTo>
                  <a:pt x="3249000" y="3600000"/>
                </a:lnTo>
                <a:lnTo>
                  <a:pt x="3249000" y="180000"/>
                </a:lnTo>
                <a:close/>
              </a:path>
            </a:pathLst>
          </a:custGeom>
          <a:solidFill>
            <a:schemeClr val="tx1">
              <a:lumMod val="50000"/>
              <a:lumOff val="50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pt-BR" noProof="0" dirty="0"/>
          </a:p>
        </p:txBody>
      </p:sp>
      <p:sp>
        <p:nvSpPr>
          <p:cNvPr id="20" name="Espaço Reservado para Texto 3">
            <a:extLst>
              <a:ext uri="{FF2B5EF4-FFF2-40B4-BE49-F238E27FC236}">
                <a16:creationId xmlns:a16="http://schemas.microsoft.com/office/drawing/2014/main" id="{6A395197-9758-40F0-B747-F8B134C175EB}"/>
              </a:ext>
            </a:extLst>
          </p:cNvPr>
          <p:cNvSpPr txBox="1">
            <a:spLocks/>
          </p:cNvSpPr>
          <p:nvPr userDrawn="1"/>
        </p:nvSpPr>
        <p:spPr>
          <a:xfrm>
            <a:off x="0" y="-436"/>
            <a:ext cx="12192000" cy="3429436"/>
          </a:xfrm>
          <a:prstGeom prst="rect">
            <a:avLst/>
          </a:prstGeom>
          <a:gradFill>
            <a:gsLst>
              <a:gs pos="0">
                <a:schemeClr val="tx2"/>
              </a:gs>
              <a:gs pos="100000">
                <a:schemeClr val="accent2"/>
              </a:gs>
            </a:gsLst>
            <a:lin ang="14400000" scaled="0"/>
          </a:gradFill>
        </p:spPr>
        <p:txBody>
          <a:bodyPr rtlCol="0"/>
          <a:lstStyle>
            <a:lvl1pPr marL="266700" indent="-266700" algn="l" defTabSz="914400" rtl="0" eaLnBrk="1" latinLnBrk="0" hangingPunct="1">
              <a:lnSpc>
                <a:spcPct val="100000"/>
              </a:lnSpc>
              <a:spcBef>
                <a:spcPts val="0"/>
              </a:spcBef>
              <a:spcAft>
                <a:spcPts val="1000"/>
              </a:spcAft>
              <a:buClr>
                <a:schemeClr val="accent2"/>
              </a:buClr>
              <a:buFont typeface="Arial" panose="020B0604020202020204" pitchFamily="34" charset="0"/>
              <a:buChar char="●"/>
              <a:defRPr sz="1600" kern="1200">
                <a:solidFill>
                  <a:schemeClr val="tx1"/>
                </a:solidFill>
                <a:latin typeface="+mn-lt"/>
                <a:ea typeface="+mn-ea"/>
                <a:cs typeface="+mn-cs"/>
              </a:defRPr>
            </a:lvl1pPr>
            <a:lvl2pPr marL="447675" indent="-180975" algn="l" defTabSz="914400" rtl="0" eaLnBrk="1" latinLnBrk="0" hangingPunct="1">
              <a:lnSpc>
                <a:spcPct val="100000"/>
              </a:lnSpc>
              <a:spcBef>
                <a:spcPts val="0"/>
              </a:spcBef>
              <a:spcAft>
                <a:spcPts val="1000"/>
              </a:spcAft>
              <a:buClr>
                <a:schemeClr val="accent2"/>
              </a:buClr>
              <a:buFontTx/>
              <a:buChar char="–"/>
              <a:defRPr sz="1400" kern="1200">
                <a:solidFill>
                  <a:schemeClr val="tx1"/>
                </a:solidFill>
                <a:latin typeface="+mn-lt"/>
                <a:ea typeface="+mn-ea"/>
                <a:cs typeface="+mn-cs"/>
              </a:defRPr>
            </a:lvl2pPr>
            <a:lvl3pPr marL="628650" indent="-180975" algn="l" defTabSz="914400" rtl="0" eaLnBrk="1" latinLnBrk="0" hangingPunct="1">
              <a:lnSpc>
                <a:spcPct val="100000"/>
              </a:lnSpc>
              <a:spcBef>
                <a:spcPts val="0"/>
              </a:spcBef>
              <a:spcAft>
                <a:spcPts val="1000"/>
              </a:spcAft>
              <a:buClr>
                <a:schemeClr val="tx1">
                  <a:lumMod val="50000"/>
                  <a:lumOff val="50000"/>
                </a:schemeClr>
              </a:buClr>
              <a:buFont typeface="Arial" panose="020B0604020202020204" pitchFamily="34" charset="0"/>
              <a:buChar char="•"/>
              <a:defRPr sz="1200" kern="1200">
                <a:solidFill>
                  <a:schemeClr val="tx1"/>
                </a:solidFill>
                <a:latin typeface="+mn-lt"/>
                <a:ea typeface="+mn-ea"/>
                <a:cs typeface="+mn-cs"/>
              </a:defRPr>
            </a:lvl3pPr>
            <a:lvl4pPr marL="809625" indent="-180975" algn="l" defTabSz="914400" rtl="0" eaLnBrk="1" latinLnBrk="0" hangingPunct="1">
              <a:lnSpc>
                <a:spcPct val="100000"/>
              </a:lnSpc>
              <a:spcBef>
                <a:spcPts val="0"/>
              </a:spcBef>
              <a:spcAft>
                <a:spcPts val="1000"/>
              </a:spcAft>
              <a:buClr>
                <a:schemeClr val="tx1">
                  <a:lumMod val="75000"/>
                  <a:lumOff val="25000"/>
                </a:schemeClr>
              </a:buClr>
              <a:buSzPct val="80000"/>
              <a:buFont typeface="Courier New" panose="02070309020205020404" pitchFamily="49" charset="0"/>
              <a:buChar char="o"/>
              <a:defRPr sz="1000" kern="1200">
                <a:solidFill>
                  <a:schemeClr val="tx1"/>
                </a:solidFill>
                <a:latin typeface="+mn-lt"/>
                <a:ea typeface="+mn-ea"/>
                <a:cs typeface="+mn-cs"/>
              </a:defRPr>
            </a:lvl4pPr>
            <a:lvl5pPr marL="990600" indent="-180975" algn="l" defTabSz="914400" rtl="0" eaLnBrk="1" latinLnBrk="0" hangingPunct="1">
              <a:lnSpc>
                <a:spcPct val="100000"/>
              </a:lnSpc>
              <a:spcBef>
                <a:spcPts val="0"/>
              </a:spcBef>
              <a:spcAft>
                <a:spcPts val="1000"/>
              </a:spcAft>
              <a:buFont typeface="Arial" panose="020B0604020202020204" pitchFamily="34" charset="0"/>
              <a:buChar char="•"/>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rtl="0"/>
            <a:endParaRPr lang="pt-BR" noProof="0" dirty="0"/>
          </a:p>
        </p:txBody>
      </p:sp>
      <p:sp>
        <p:nvSpPr>
          <p:cNvPr id="2" name="Título 1">
            <a:extLst>
              <a:ext uri="{FF2B5EF4-FFF2-40B4-BE49-F238E27FC236}">
                <a16:creationId xmlns:a16="http://schemas.microsoft.com/office/drawing/2014/main" id="{DF797B74-E645-46F4-8F77-49AF7F0D443F}"/>
              </a:ext>
            </a:extLst>
          </p:cNvPr>
          <p:cNvSpPr>
            <a:spLocks noGrp="1"/>
          </p:cNvSpPr>
          <p:nvPr>
            <p:ph type="title"/>
          </p:nvPr>
        </p:nvSpPr>
        <p:spPr>
          <a:xfrm>
            <a:off x="684000" y="808186"/>
            <a:ext cx="7560000" cy="370166"/>
          </a:xfrm>
        </p:spPr>
        <p:txBody>
          <a:bodyPr rtlCol="0"/>
          <a:lstStyle>
            <a:lvl1pPr>
              <a:defRPr>
                <a:solidFill>
                  <a:schemeClr val="bg1"/>
                </a:solidFill>
              </a:defRPr>
            </a:lvl1pPr>
          </a:lstStyle>
          <a:p>
            <a:pPr rtl="0"/>
            <a:r>
              <a:rPr lang="pt-BR" noProof="0"/>
              <a:t>Clique para editar o título Mestre</a:t>
            </a:r>
            <a:endParaRPr lang="pt-BR" noProof="0" dirty="0"/>
          </a:p>
        </p:txBody>
      </p:sp>
      <p:sp>
        <p:nvSpPr>
          <p:cNvPr id="7" name="Espaço Reservado para Rodapé 6">
            <a:extLst>
              <a:ext uri="{FF2B5EF4-FFF2-40B4-BE49-F238E27FC236}">
                <a16:creationId xmlns:a16="http://schemas.microsoft.com/office/drawing/2014/main" id="{A557D1A2-E2DD-4CD8-B7DB-2864D4A97E02}"/>
              </a:ext>
            </a:extLst>
          </p:cNvPr>
          <p:cNvSpPr>
            <a:spLocks noGrp="1"/>
          </p:cNvSpPr>
          <p:nvPr>
            <p:ph type="ftr" sz="quarter" idx="10"/>
          </p:nvPr>
        </p:nvSpPr>
        <p:spPr>
          <a:xfrm>
            <a:off x="288000" y="6192000"/>
            <a:ext cx="7560000" cy="360000"/>
          </a:xfrm>
          <a:prstGeom prst="rect">
            <a:avLst/>
          </a:prstGeom>
        </p:spPr>
        <p:txBody>
          <a:bodyPr rtlCol="0"/>
          <a:lstStyle/>
          <a:p>
            <a:pPr rtl="0"/>
            <a:endParaRPr lang="pt-BR" noProof="0" dirty="0"/>
          </a:p>
        </p:txBody>
      </p:sp>
      <p:sp>
        <p:nvSpPr>
          <p:cNvPr id="8" name="Espaço reservado para o número do slide 7">
            <a:extLst>
              <a:ext uri="{FF2B5EF4-FFF2-40B4-BE49-F238E27FC236}">
                <a16:creationId xmlns:a16="http://schemas.microsoft.com/office/drawing/2014/main" id="{86B08B7A-4219-4973-8C9B-BF5BCC64480F}"/>
              </a:ext>
            </a:extLst>
          </p:cNvPr>
          <p:cNvSpPr>
            <a:spLocks noGrp="1"/>
          </p:cNvSpPr>
          <p:nvPr>
            <p:ph type="sldNum" sz="quarter" idx="11"/>
          </p:nvPr>
        </p:nvSpPr>
        <p:spPr>
          <a:xfrm>
            <a:off x="11575764" y="6241764"/>
            <a:ext cx="270474" cy="270474"/>
          </a:xfrm>
          <a:prstGeom prst="ellipse">
            <a:avLst/>
          </a:prstGeom>
        </p:spPr>
        <p:txBody>
          <a:bodyPr rtlCol="0"/>
          <a:lstStyle/>
          <a:p>
            <a:pPr rtl="0"/>
            <a:fld id="{EECC7194-A4D0-457B-9D3E-53681723AFF7}" type="slidenum">
              <a:rPr lang="pt-BR" noProof="0" smtClean="0"/>
              <a:pPr rtl="0"/>
              <a:t>‹nº›</a:t>
            </a:fld>
            <a:endParaRPr lang="pt-BR" noProof="0" dirty="0"/>
          </a:p>
        </p:txBody>
      </p:sp>
      <p:sp>
        <p:nvSpPr>
          <p:cNvPr id="5" name="Espaço Reservado para Texto 4">
            <a:extLst>
              <a:ext uri="{FF2B5EF4-FFF2-40B4-BE49-F238E27FC236}">
                <a16:creationId xmlns:a16="http://schemas.microsoft.com/office/drawing/2014/main" id="{C430C70C-09F9-40EE-9A89-ED9A5DCFD98D}"/>
              </a:ext>
            </a:extLst>
          </p:cNvPr>
          <p:cNvSpPr>
            <a:spLocks noGrp="1"/>
          </p:cNvSpPr>
          <p:nvPr>
            <p:ph type="body" sz="quarter" idx="13" hasCustomPrompt="1"/>
          </p:nvPr>
        </p:nvSpPr>
        <p:spPr>
          <a:xfrm>
            <a:off x="682863" y="3668499"/>
            <a:ext cx="3276000" cy="2238815"/>
          </a:xfrm>
        </p:spPr>
        <p:txBody>
          <a:bodyPr lIns="108000" rtlCol="0"/>
          <a:lstStyle>
            <a:lvl1pPr marL="171450" indent="-171450">
              <a:buClr>
                <a:schemeClr val="accent2"/>
              </a:buClr>
              <a:buFont typeface="Arial" panose="020B0604020202020204" pitchFamily="34" charset="0"/>
              <a:buChar char="•"/>
              <a:defRPr sz="1200">
                <a:solidFill>
                  <a:schemeClr val="tx1"/>
                </a:solidFill>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rtl="0"/>
            <a:r>
              <a:rPr lang="pt-BR" noProof="0" dirty="0"/>
              <a:t>Descrição</a:t>
            </a:r>
          </a:p>
        </p:txBody>
      </p:sp>
      <p:sp>
        <p:nvSpPr>
          <p:cNvPr id="13" name="Espaço Reservado para Texto 12">
            <a:extLst>
              <a:ext uri="{FF2B5EF4-FFF2-40B4-BE49-F238E27FC236}">
                <a16:creationId xmlns:a16="http://schemas.microsoft.com/office/drawing/2014/main" id="{278D9ACA-AB64-4D04-A5E0-23AC8B81EC2C}"/>
              </a:ext>
            </a:extLst>
          </p:cNvPr>
          <p:cNvSpPr>
            <a:spLocks noGrp="1"/>
          </p:cNvSpPr>
          <p:nvPr>
            <p:ph type="body" sz="quarter" idx="14" hasCustomPrompt="1"/>
          </p:nvPr>
        </p:nvSpPr>
        <p:spPr>
          <a:xfrm>
            <a:off x="682863" y="3068555"/>
            <a:ext cx="3276000" cy="360445"/>
          </a:xfrm>
          <a:solidFill>
            <a:schemeClr val="tx2"/>
          </a:solidFill>
        </p:spPr>
        <p:txBody>
          <a:bodyPr lIns="108000" rtlCol="0" anchor="ctr"/>
          <a:lstStyle>
            <a:lvl1pPr marL="0" indent="0">
              <a:buNone/>
              <a:defRPr sz="1800" b="0" cap="none" baseline="0">
                <a:solidFill>
                  <a:schemeClr val="accent1"/>
                </a:solidFill>
                <a:latin typeface="+mj-lt"/>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rtl="0"/>
            <a:r>
              <a:rPr lang="pt-BR" noProof="0" dirty="0"/>
              <a:t>Cabeçalho</a:t>
            </a:r>
          </a:p>
        </p:txBody>
      </p:sp>
      <p:sp>
        <p:nvSpPr>
          <p:cNvPr id="15" name="Espaço Reservado para Texto 4">
            <a:extLst>
              <a:ext uri="{FF2B5EF4-FFF2-40B4-BE49-F238E27FC236}">
                <a16:creationId xmlns:a16="http://schemas.microsoft.com/office/drawing/2014/main" id="{F3B4EB62-0A18-46F9-98F0-E8FC5EBAF37E}"/>
              </a:ext>
            </a:extLst>
          </p:cNvPr>
          <p:cNvSpPr>
            <a:spLocks noGrp="1"/>
          </p:cNvSpPr>
          <p:nvPr>
            <p:ph type="body" sz="quarter" idx="15" hasCustomPrompt="1"/>
          </p:nvPr>
        </p:nvSpPr>
        <p:spPr>
          <a:xfrm>
            <a:off x="4445432" y="3668499"/>
            <a:ext cx="3276000" cy="2238815"/>
          </a:xfrm>
        </p:spPr>
        <p:txBody>
          <a:bodyPr lIns="108000" rtlCol="0"/>
          <a:lstStyle>
            <a:lvl1pPr marL="171450" indent="-171450">
              <a:buClr>
                <a:schemeClr val="accent2"/>
              </a:buClr>
              <a:buFont typeface="Arial" panose="020B0604020202020204" pitchFamily="34" charset="0"/>
              <a:buChar char="•"/>
              <a:defRPr sz="1200">
                <a:solidFill>
                  <a:schemeClr val="tx1"/>
                </a:solidFill>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rtl="0"/>
            <a:r>
              <a:rPr lang="pt-BR" noProof="0" dirty="0"/>
              <a:t>Descrição</a:t>
            </a:r>
          </a:p>
        </p:txBody>
      </p:sp>
      <p:sp>
        <p:nvSpPr>
          <p:cNvPr id="16" name="Espaço Reservado para Texto 12">
            <a:extLst>
              <a:ext uri="{FF2B5EF4-FFF2-40B4-BE49-F238E27FC236}">
                <a16:creationId xmlns:a16="http://schemas.microsoft.com/office/drawing/2014/main" id="{A3B2D4DF-9952-49C7-B850-559AD0DF27D5}"/>
              </a:ext>
            </a:extLst>
          </p:cNvPr>
          <p:cNvSpPr>
            <a:spLocks noGrp="1"/>
          </p:cNvSpPr>
          <p:nvPr>
            <p:ph type="body" sz="quarter" idx="16" hasCustomPrompt="1"/>
          </p:nvPr>
        </p:nvSpPr>
        <p:spPr>
          <a:xfrm>
            <a:off x="4445432" y="3068555"/>
            <a:ext cx="3276000" cy="360445"/>
          </a:xfrm>
          <a:solidFill>
            <a:schemeClr val="tx2"/>
          </a:solidFill>
        </p:spPr>
        <p:txBody>
          <a:bodyPr lIns="108000" rtlCol="0" anchor="ctr"/>
          <a:lstStyle>
            <a:lvl1pPr marL="0" indent="0">
              <a:buNone/>
              <a:defRPr sz="1800" b="0" cap="none" baseline="0">
                <a:solidFill>
                  <a:schemeClr val="accent1"/>
                </a:solidFill>
                <a:latin typeface="+mj-lt"/>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rtl="0"/>
            <a:r>
              <a:rPr lang="pt-BR" noProof="0" dirty="0"/>
              <a:t>Cabeçalho</a:t>
            </a:r>
          </a:p>
        </p:txBody>
      </p:sp>
      <p:sp>
        <p:nvSpPr>
          <p:cNvPr id="17" name="Espaço Reservado para Texto 4">
            <a:extLst>
              <a:ext uri="{FF2B5EF4-FFF2-40B4-BE49-F238E27FC236}">
                <a16:creationId xmlns:a16="http://schemas.microsoft.com/office/drawing/2014/main" id="{BCE373B8-7ADE-4DC4-9900-59147BFA16E7}"/>
              </a:ext>
            </a:extLst>
          </p:cNvPr>
          <p:cNvSpPr>
            <a:spLocks noGrp="1"/>
          </p:cNvSpPr>
          <p:nvPr>
            <p:ph type="body" sz="quarter" idx="17" hasCustomPrompt="1"/>
          </p:nvPr>
        </p:nvSpPr>
        <p:spPr>
          <a:xfrm>
            <a:off x="8208000" y="3668499"/>
            <a:ext cx="3276000" cy="2238815"/>
          </a:xfrm>
        </p:spPr>
        <p:txBody>
          <a:bodyPr lIns="108000" rtlCol="0"/>
          <a:lstStyle>
            <a:lvl1pPr marL="171450" indent="-171450">
              <a:buClr>
                <a:schemeClr val="accent2"/>
              </a:buClr>
              <a:buFont typeface="Arial" panose="020B0604020202020204" pitchFamily="34" charset="0"/>
              <a:buChar char="•"/>
              <a:defRPr sz="1200">
                <a:solidFill>
                  <a:schemeClr val="tx1"/>
                </a:solidFill>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rtl="0"/>
            <a:r>
              <a:rPr lang="pt-BR" noProof="0" dirty="0"/>
              <a:t>Descrição</a:t>
            </a:r>
          </a:p>
        </p:txBody>
      </p:sp>
      <p:sp>
        <p:nvSpPr>
          <p:cNvPr id="18" name="Espaço Reservado para Texto 12">
            <a:extLst>
              <a:ext uri="{FF2B5EF4-FFF2-40B4-BE49-F238E27FC236}">
                <a16:creationId xmlns:a16="http://schemas.microsoft.com/office/drawing/2014/main" id="{28F027FF-E9AF-4E49-AC44-48D21AD761AA}"/>
              </a:ext>
            </a:extLst>
          </p:cNvPr>
          <p:cNvSpPr>
            <a:spLocks noGrp="1"/>
          </p:cNvSpPr>
          <p:nvPr>
            <p:ph type="body" sz="quarter" idx="18" hasCustomPrompt="1"/>
          </p:nvPr>
        </p:nvSpPr>
        <p:spPr>
          <a:xfrm>
            <a:off x="8208000" y="3068555"/>
            <a:ext cx="3276000" cy="360445"/>
          </a:xfrm>
          <a:solidFill>
            <a:schemeClr val="tx2"/>
          </a:solidFill>
        </p:spPr>
        <p:txBody>
          <a:bodyPr lIns="108000" rtlCol="0" anchor="ctr"/>
          <a:lstStyle>
            <a:lvl1pPr marL="0" indent="0">
              <a:buNone/>
              <a:defRPr sz="1800" b="0" cap="none" baseline="0">
                <a:solidFill>
                  <a:schemeClr val="accent1"/>
                </a:solidFill>
                <a:latin typeface="+mj-lt"/>
              </a:defRPr>
            </a:lvl1pPr>
            <a:lvl2pPr marL="266700" indent="0">
              <a:buNone/>
              <a:defRPr>
                <a:solidFill>
                  <a:schemeClr val="bg1"/>
                </a:solidFill>
              </a:defRPr>
            </a:lvl2pPr>
            <a:lvl3pPr marL="447675" indent="0">
              <a:buNone/>
              <a:defRPr>
                <a:solidFill>
                  <a:schemeClr val="bg1"/>
                </a:solidFill>
              </a:defRPr>
            </a:lvl3pPr>
            <a:lvl4pPr marL="628650" indent="0">
              <a:buNone/>
              <a:defRPr>
                <a:solidFill>
                  <a:schemeClr val="bg1"/>
                </a:solidFill>
              </a:defRPr>
            </a:lvl4pPr>
            <a:lvl5pPr marL="809625" indent="0">
              <a:buNone/>
              <a:defRPr>
                <a:solidFill>
                  <a:schemeClr val="bg1"/>
                </a:solidFill>
              </a:defRPr>
            </a:lvl5pPr>
          </a:lstStyle>
          <a:p>
            <a:pPr lvl="0" rtl="0"/>
            <a:r>
              <a:rPr lang="pt-BR" noProof="0" dirty="0"/>
              <a:t>Cabeçalho</a:t>
            </a:r>
          </a:p>
        </p:txBody>
      </p:sp>
      <p:sp>
        <p:nvSpPr>
          <p:cNvPr id="29" name="Espaço Reservado para Imagem 25">
            <a:extLst>
              <a:ext uri="{FF2B5EF4-FFF2-40B4-BE49-F238E27FC236}">
                <a16:creationId xmlns:a16="http://schemas.microsoft.com/office/drawing/2014/main" id="{8989EC4C-4E3F-457F-8CF6-8A88DE68A930}"/>
              </a:ext>
            </a:extLst>
          </p:cNvPr>
          <p:cNvSpPr>
            <a:spLocks noGrp="1"/>
          </p:cNvSpPr>
          <p:nvPr>
            <p:ph type="pic" sz="quarter" idx="23" hasCustomPrompt="1"/>
          </p:nvPr>
        </p:nvSpPr>
        <p:spPr>
          <a:xfrm>
            <a:off x="1908907" y="2005142"/>
            <a:ext cx="823913" cy="823913"/>
          </a:xfrm>
        </p:spPr>
        <p:txBody>
          <a:bodyPr rtlCol="0" anchor="ctr"/>
          <a:lstStyle>
            <a:lvl1pPr marL="0" indent="0" algn="ctr">
              <a:buNone/>
              <a:defRPr sz="1050" i="1">
                <a:solidFill>
                  <a:schemeClr val="bg1"/>
                </a:solidFill>
              </a:defRPr>
            </a:lvl1pPr>
          </a:lstStyle>
          <a:p>
            <a:pPr rtl="0"/>
            <a:r>
              <a:rPr lang="pt-BR" noProof="0" dirty="0"/>
              <a:t>Ícone</a:t>
            </a:r>
          </a:p>
        </p:txBody>
      </p:sp>
      <p:sp>
        <p:nvSpPr>
          <p:cNvPr id="30" name="Espaço Reservado para Imagem 25">
            <a:extLst>
              <a:ext uri="{FF2B5EF4-FFF2-40B4-BE49-F238E27FC236}">
                <a16:creationId xmlns:a16="http://schemas.microsoft.com/office/drawing/2014/main" id="{67FB2730-3D12-4D72-AE64-AC3955C5CD99}"/>
              </a:ext>
            </a:extLst>
          </p:cNvPr>
          <p:cNvSpPr>
            <a:spLocks noGrp="1"/>
          </p:cNvSpPr>
          <p:nvPr>
            <p:ph type="pic" sz="quarter" idx="24" hasCustomPrompt="1"/>
          </p:nvPr>
        </p:nvSpPr>
        <p:spPr>
          <a:xfrm>
            <a:off x="5671476" y="2005142"/>
            <a:ext cx="823913" cy="823913"/>
          </a:xfrm>
        </p:spPr>
        <p:txBody>
          <a:bodyPr rtlCol="0" anchor="ctr"/>
          <a:lstStyle>
            <a:lvl1pPr marL="0" indent="0" algn="ctr">
              <a:buNone/>
              <a:defRPr sz="1050" i="1">
                <a:solidFill>
                  <a:schemeClr val="bg1"/>
                </a:solidFill>
              </a:defRPr>
            </a:lvl1pPr>
          </a:lstStyle>
          <a:p>
            <a:pPr rtl="0"/>
            <a:r>
              <a:rPr lang="pt-BR" noProof="0" dirty="0"/>
              <a:t>Ícone</a:t>
            </a:r>
          </a:p>
        </p:txBody>
      </p:sp>
      <p:sp>
        <p:nvSpPr>
          <p:cNvPr id="31" name="Espaço Reservado para Imagem 25">
            <a:extLst>
              <a:ext uri="{FF2B5EF4-FFF2-40B4-BE49-F238E27FC236}">
                <a16:creationId xmlns:a16="http://schemas.microsoft.com/office/drawing/2014/main" id="{4F2BB90C-4866-4DB3-B05C-0BB7DBFF8EA3}"/>
              </a:ext>
            </a:extLst>
          </p:cNvPr>
          <p:cNvSpPr>
            <a:spLocks noGrp="1"/>
          </p:cNvSpPr>
          <p:nvPr>
            <p:ph type="pic" sz="quarter" idx="25" hasCustomPrompt="1"/>
          </p:nvPr>
        </p:nvSpPr>
        <p:spPr>
          <a:xfrm>
            <a:off x="9434044" y="2005142"/>
            <a:ext cx="823913" cy="823913"/>
          </a:xfrm>
        </p:spPr>
        <p:txBody>
          <a:bodyPr rtlCol="0" anchor="ctr"/>
          <a:lstStyle>
            <a:lvl1pPr marL="0" indent="0" algn="ctr">
              <a:buNone/>
              <a:defRPr sz="1050" i="1">
                <a:solidFill>
                  <a:schemeClr val="bg1"/>
                </a:solidFill>
              </a:defRPr>
            </a:lvl1pPr>
          </a:lstStyle>
          <a:p>
            <a:pPr rtl="0"/>
            <a:r>
              <a:rPr lang="pt-BR" noProof="0" dirty="0"/>
              <a:t>Ícone</a:t>
            </a:r>
          </a:p>
        </p:txBody>
      </p:sp>
      <p:sp>
        <p:nvSpPr>
          <p:cNvPr id="21" name="Espaço Reservado para Texto 3">
            <a:extLst>
              <a:ext uri="{FF2B5EF4-FFF2-40B4-BE49-F238E27FC236}">
                <a16:creationId xmlns:a16="http://schemas.microsoft.com/office/drawing/2014/main" id="{7A3E4BF3-C44A-4FB6-B64A-05FB5AEC7577}"/>
              </a:ext>
            </a:extLst>
          </p:cNvPr>
          <p:cNvSpPr>
            <a:spLocks noGrp="1"/>
          </p:cNvSpPr>
          <p:nvPr>
            <p:ph type="body" sz="quarter" idx="12" hasCustomPrompt="1"/>
          </p:nvPr>
        </p:nvSpPr>
        <p:spPr>
          <a:xfrm>
            <a:off x="684213" y="1405643"/>
            <a:ext cx="7559675" cy="360000"/>
          </a:xfrm>
        </p:spPr>
        <p:txBody>
          <a:bodyPr rtlCol="0"/>
          <a:lstStyle>
            <a:lvl1pPr marL="0" indent="0">
              <a:buNone/>
              <a:defRPr sz="2200">
                <a:solidFill>
                  <a:schemeClr val="bg1"/>
                </a:solidFill>
                <a:latin typeface="+mj-lt"/>
              </a:defRPr>
            </a:lvl1pPr>
          </a:lstStyle>
          <a:p>
            <a:pPr lvl="0" rtl="0"/>
            <a:r>
              <a:rPr lang="pt-BR" noProof="0" dirty="0"/>
              <a:t>SUBTÍTULO</a:t>
            </a:r>
          </a:p>
        </p:txBody>
      </p:sp>
      <p:sp>
        <p:nvSpPr>
          <p:cNvPr id="26" name="Forma Livre: Forma 25">
            <a:extLst>
              <a:ext uri="{FF2B5EF4-FFF2-40B4-BE49-F238E27FC236}">
                <a16:creationId xmlns:a16="http://schemas.microsoft.com/office/drawing/2014/main" id="{AEA98CFA-B2A7-4BCC-B1DC-01CFAD2DD65E}"/>
              </a:ext>
            </a:extLst>
          </p:cNvPr>
          <p:cNvSpPr/>
          <p:nvPr userDrawn="1"/>
        </p:nvSpPr>
        <p:spPr>
          <a:xfrm rot="5400000">
            <a:off x="8677500" y="-85500"/>
            <a:ext cx="3429000" cy="3600000"/>
          </a:xfrm>
          <a:custGeom>
            <a:avLst/>
            <a:gdLst>
              <a:gd name="connsiteX0" fmla="*/ 0 w 3429000"/>
              <a:gd name="connsiteY0" fmla="*/ 3600000 h 3600000"/>
              <a:gd name="connsiteX1" fmla="*/ 0 w 3429000"/>
              <a:gd name="connsiteY1" fmla="*/ 0 h 3600000"/>
              <a:gd name="connsiteX2" fmla="*/ 180000 w 3429000"/>
              <a:gd name="connsiteY2" fmla="*/ 0 h 3600000"/>
              <a:gd name="connsiteX3" fmla="*/ 3429000 w 3429000"/>
              <a:gd name="connsiteY3" fmla="*/ 0 h 3600000"/>
              <a:gd name="connsiteX4" fmla="*/ 3429000 w 3429000"/>
              <a:gd name="connsiteY4" fmla="*/ 180000 h 3600000"/>
              <a:gd name="connsiteX5" fmla="*/ 180000 w 3429000"/>
              <a:gd name="connsiteY5" fmla="*/ 180000 h 3600000"/>
              <a:gd name="connsiteX6" fmla="*/ 180000 w 3429000"/>
              <a:gd name="connsiteY6" fmla="*/ 3600000 h 36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29000" h="3600000">
                <a:moveTo>
                  <a:pt x="0" y="3600000"/>
                </a:moveTo>
                <a:lnTo>
                  <a:pt x="0" y="0"/>
                </a:lnTo>
                <a:lnTo>
                  <a:pt x="180000" y="0"/>
                </a:lnTo>
                <a:lnTo>
                  <a:pt x="3429000" y="0"/>
                </a:lnTo>
                <a:lnTo>
                  <a:pt x="3429000" y="180000"/>
                </a:lnTo>
                <a:lnTo>
                  <a:pt x="180000" y="180000"/>
                </a:lnTo>
                <a:lnTo>
                  <a:pt x="180000" y="3600000"/>
                </a:lnTo>
                <a:close/>
              </a:path>
            </a:pathLst>
          </a:custGeom>
          <a:gradFill>
            <a:gsLst>
              <a:gs pos="0">
                <a:schemeClr val="bg1">
                  <a:alpha val="5000"/>
                </a:schemeClr>
              </a:gs>
              <a:gs pos="100000">
                <a:schemeClr val="bg1">
                  <a:alpha val="3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pt-BR" noProof="0" dirty="0"/>
          </a:p>
        </p:txBody>
      </p:sp>
    </p:spTree>
    <p:extLst>
      <p:ext uri="{BB962C8B-B14F-4D97-AF65-F5344CB8AC3E}">
        <p14:creationId xmlns:p14="http://schemas.microsoft.com/office/powerpoint/2010/main" val="2142598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omente Título e Subtítulo - Escuro">
    <p:spTree>
      <p:nvGrpSpPr>
        <p:cNvPr id="1" name=""/>
        <p:cNvGrpSpPr/>
        <p:nvPr/>
      </p:nvGrpSpPr>
      <p:grpSpPr>
        <a:xfrm>
          <a:off x="0" y="0"/>
          <a:ext cx="0" cy="0"/>
          <a:chOff x="0" y="0"/>
          <a:chExt cx="0" cy="0"/>
        </a:xfrm>
      </p:grpSpPr>
      <p:sp>
        <p:nvSpPr>
          <p:cNvPr id="25" name="Forma Livre: Forma 24">
            <a:extLst>
              <a:ext uri="{FF2B5EF4-FFF2-40B4-BE49-F238E27FC236}">
                <a16:creationId xmlns:a16="http://schemas.microsoft.com/office/drawing/2014/main" id="{E752CBEE-7696-40FC-AB0E-8790B179D18C}"/>
              </a:ext>
            </a:extLst>
          </p:cNvPr>
          <p:cNvSpPr/>
          <p:nvPr userDrawn="1"/>
        </p:nvSpPr>
        <p:spPr>
          <a:xfrm rot="5400000">
            <a:off x="8188485" y="2854485"/>
            <a:ext cx="4407031" cy="3600000"/>
          </a:xfrm>
          <a:custGeom>
            <a:avLst/>
            <a:gdLst>
              <a:gd name="connsiteX0" fmla="*/ 0 w 4407031"/>
              <a:gd name="connsiteY0" fmla="*/ 180000 h 3600000"/>
              <a:gd name="connsiteX1" fmla="*/ 0 w 4407031"/>
              <a:gd name="connsiteY1" fmla="*/ 0 h 3600000"/>
              <a:gd name="connsiteX2" fmla="*/ 4227031 w 4407031"/>
              <a:gd name="connsiteY2" fmla="*/ 0 h 3600000"/>
              <a:gd name="connsiteX3" fmla="*/ 4407031 w 4407031"/>
              <a:gd name="connsiteY3" fmla="*/ 0 h 3600000"/>
              <a:gd name="connsiteX4" fmla="*/ 4407031 w 4407031"/>
              <a:gd name="connsiteY4" fmla="*/ 180000 h 3600000"/>
              <a:gd name="connsiteX5" fmla="*/ 4407031 w 4407031"/>
              <a:gd name="connsiteY5" fmla="*/ 3600000 h 3600000"/>
              <a:gd name="connsiteX6" fmla="*/ 4227031 w 4407031"/>
              <a:gd name="connsiteY6" fmla="*/ 3600000 h 3600000"/>
              <a:gd name="connsiteX7" fmla="*/ 4227031 w 4407031"/>
              <a:gd name="connsiteY7" fmla="*/ 180000 h 36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07031" h="3600000">
                <a:moveTo>
                  <a:pt x="0" y="180000"/>
                </a:moveTo>
                <a:lnTo>
                  <a:pt x="0" y="0"/>
                </a:lnTo>
                <a:lnTo>
                  <a:pt x="4227031" y="0"/>
                </a:lnTo>
                <a:lnTo>
                  <a:pt x="4407031" y="0"/>
                </a:lnTo>
                <a:lnTo>
                  <a:pt x="4407031" y="180000"/>
                </a:lnTo>
                <a:lnTo>
                  <a:pt x="4407031" y="3600000"/>
                </a:lnTo>
                <a:lnTo>
                  <a:pt x="4227031" y="3600000"/>
                </a:lnTo>
                <a:lnTo>
                  <a:pt x="4227031" y="180000"/>
                </a:lnTo>
                <a:close/>
              </a:path>
            </a:pathLst>
          </a:custGeom>
          <a:solidFill>
            <a:schemeClr val="tx1">
              <a:lumMod val="50000"/>
              <a:lumOff val="50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pt-BR" noProof="0" dirty="0"/>
          </a:p>
        </p:txBody>
      </p:sp>
      <p:sp>
        <p:nvSpPr>
          <p:cNvPr id="20" name="Espaço Reservado para Texto 3">
            <a:extLst>
              <a:ext uri="{FF2B5EF4-FFF2-40B4-BE49-F238E27FC236}">
                <a16:creationId xmlns:a16="http://schemas.microsoft.com/office/drawing/2014/main" id="{6A395197-9758-40F0-B747-F8B134C175EB}"/>
              </a:ext>
            </a:extLst>
          </p:cNvPr>
          <p:cNvSpPr txBox="1">
            <a:spLocks/>
          </p:cNvSpPr>
          <p:nvPr userDrawn="1"/>
        </p:nvSpPr>
        <p:spPr>
          <a:xfrm>
            <a:off x="0" y="-436"/>
            <a:ext cx="12192000" cy="2451405"/>
          </a:xfrm>
          <a:prstGeom prst="rect">
            <a:avLst/>
          </a:prstGeom>
          <a:gradFill>
            <a:gsLst>
              <a:gs pos="0">
                <a:schemeClr val="tx2"/>
              </a:gs>
              <a:gs pos="100000">
                <a:schemeClr val="accent2"/>
              </a:gs>
            </a:gsLst>
            <a:lin ang="14400000" scaled="0"/>
          </a:gradFill>
        </p:spPr>
        <p:txBody>
          <a:bodyPr rtlCol="0"/>
          <a:lstStyle>
            <a:lvl1pPr marL="266700" indent="-266700" algn="l" defTabSz="914400" rtl="0" eaLnBrk="1" latinLnBrk="0" hangingPunct="1">
              <a:lnSpc>
                <a:spcPct val="100000"/>
              </a:lnSpc>
              <a:spcBef>
                <a:spcPts val="0"/>
              </a:spcBef>
              <a:spcAft>
                <a:spcPts val="1000"/>
              </a:spcAft>
              <a:buClr>
                <a:schemeClr val="accent2"/>
              </a:buClr>
              <a:buFont typeface="Arial" panose="020B0604020202020204" pitchFamily="34" charset="0"/>
              <a:buChar char="●"/>
              <a:defRPr sz="1600" kern="1200">
                <a:solidFill>
                  <a:schemeClr val="tx1"/>
                </a:solidFill>
                <a:latin typeface="+mn-lt"/>
                <a:ea typeface="+mn-ea"/>
                <a:cs typeface="+mn-cs"/>
              </a:defRPr>
            </a:lvl1pPr>
            <a:lvl2pPr marL="447675" indent="-180975" algn="l" defTabSz="914400" rtl="0" eaLnBrk="1" latinLnBrk="0" hangingPunct="1">
              <a:lnSpc>
                <a:spcPct val="100000"/>
              </a:lnSpc>
              <a:spcBef>
                <a:spcPts val="0"/>
              </a:spcBef>
              <a:spcAft>
                <a:spcPts val="1000"/>
              </a:spcAft>
              <a:buClr>
                <a:schemeClr val="accent2"/>
              </a:buClr>
              <a:buFontTx/>
              <a:buChar char="–"/>
              <a:defRPr sz="1400" kern="1200">
                <a:solidFill>
                  <a:schemeClr val="tx1"/>
                </a:solidFill>
                <a:latin typeface="+mn-lt"/>
                <a:ea typeface="+mn-ea"/>
                <a:cs typeface="+mn-cs"/>
              </a:defRPr>
            </a:lvl2pPr>
            <a:lvl3pPr marL="628650" indent="-180975" algn="l" defTabSz="914400" rtl="0" eaLnBrk="1" latinLnBrk="0" hangingPunct="1">
              <a:lnSpc>
                <a:spcPct val="100000"/>
              </a:lnSpc>
              <a:spcBef>
                <a:spcPts val="0"/>
              </a:spcBef>
              <a:spcAft>
                <a:spcPts val="1000"/>
              </a:spcAft>
              <a:buClr>
                <a:schemeClr val="tx1">
                  <a:lumMod val="50000"/>
                  <a:lumOff val="50000"/>
                </a:schemeClr>
              </a:buClr>
              <a:buFont typeface="Arial" panose="020B0604020202020204" pitchFamily="34" charset="0"/>
              <a:buChar char="•"/>
              <a:defRPr sz="1200" kern="1200">
                <a:solidFill>
                  <a:schemeClr val="tx1"/>
                </a:solidFill>
                <a:latin typeface="+mn-lt"/>
                <a:ea typeface="+mn-ea"/>
                <a:cs typeface="+mn-cs"/>
              </a:defRPr>
            </a:lvl3pPr>
            <a:lvl4pPr marL="809625" indent="-180975" algn="l" defTabSz="914400" rtl="0" eaLnBrk="1" latinLnBrk="0" hangingPunct="1">
              <a:lnSpc>
                <a:spcPct val="100000"/>
              </a:lnSpc>
              <a:spcBef>
                <a:spcPts val="0"/>
              </a:spcBef>
              <a:spcAft>
                <a:spcPts val="1000"/>
              </a:spcAft>
              <a:buClr>
                <a:schemeClr val="tx1">
                  <a:lumMod val="75000"/>
                  <a:lumOff val="25000"/>
                </a:schemeClr>
              </a:buClr>
              <a:buSzPct val="80000"/>
              <a:buFont typeface="Courier New" panose="02070309020205020404" pitchFamily="49" charset="0"/>
              <a:buChar char="o"/>
              <a:defRPr sz="1000" kern="1200">
                <a:solidFill>
                  <a:schemeClr val="tx1"/>
                </a:solidFill>
                <a:latin typeface="+mn-lt"/>
                <a:ea typeface="+mn-ea"/>
                <a:cs typeface="+mn-cs"/>
              </a:defRPr>
            </a:lvl4pPr>
            <a:lvl5pPr marL="990600" indent="-180975" algn="l" defTabSz="914400" rtl="0" eaLnBrk="1" latinLnBrk="0" hangingPunct="1">
              <a:lnSpc>
                <a:spcPct val="100000"/>
              </a:lnSpc>
              <a:spcBef>
                <a:spcPts val="0"/>
              </a:spcBef>
              <a:spcAft>
                <a:spcPts val="1000"/>
              </a:spcAft>
              <a:buFont typeface="Arial" panose="020B0604020202020204" pitchFamily="34" charset="0"/>
              <a:buChar char="•"/>
              <a:defRPr sz="1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rtl="0"/>
            <a:endParaRPr lang="pt-BR" noProof="0" dirty="0"/>
          </a:p>
        </p:txBody>
      </p:sp>
      <p:sp>
        <p:nvSpPr>
          <p:cNvPr id="2" name="Título 1">
            <a:extLst>
              <a:ext uri="{FF2B5EF4-FFF2-40B4-BE49-F238E27FC236}">
                <a16:creationId xmlns:a16="http://schemas.microsoft.com/office/drawing/2014/main" id="{DF797B74-E645-46F4-8F77-49AF7F0D443F}"/>
              </a:ext>
            </a:extLst>
          </p:cNvPr>
          <p:cNvSpPr>
            <a:spLocks noGrp="1"/>
          </p:cNvSpPr>
          <p:nvPr>
            <p:ph type="title"/>
          </p:nvPr>
        </p:nvSpPr>
        <p:spPr>
          <a:xfrm>
            <a:off x="684000" y="808186"/>
            <a:ext cx="7560000" cy="370166"/>
          </a:xfrm>
        </p:spPr>
        <p:txBody>
          <a:bodyPr rtlCol="0"/>
          <a:lstStyle>
            <a:lvl1pPr>
              <a:defRPr>
                <a:solidFill>
                  <a:schemeClr val="bg1"/>
                </a:solidFill>
              </a:defRPr>
            </a:lvl1pPr>
          </a:lstStyle>
          <a:p>
            <a:pPr rtl="0"/>
            <a:r>
              <a:rPr lang="pt-BR" noProof="0"/>
              <a:t>Clique para editar o título Mestre</a:t>
            </a:r>
            <a:endParaRPr lang="pt-BR" noProof="0" dirty="0"/>
          </a:p>
        </p:txBody>
      </p:sp>
      <p:sp>
        <p:nvSpPr>
          <p:cNvPr id="21" name="Espaço Reservado para Texto 3">
            <a:extLst>
              <a:ext uri="{FF2B5EF4-FFF2-40B4-BE49-F238E27FC236}">
                <a16:creationId xmlns:a16="http://schemas.microsoft.com/office/drawing/2014/main" id="{7A3E4BF3-C44A-4FB6-B64A-05FB5AEC7577}"/>
              </a:ext>
            </a:extLst>
          </p:cNvPr>
          <p:cNvSpPr>
            <a:spLocks noGrp="1"/>
          </p:cNvSpPr>
          <p:nvPr>
            <p:ph type="body" sz="quarter" idx="12" hasCustomPrompt="1"/>
          </p:nvPr>
        </p:nvSpPr>
        <p:spPr>
          <a:xfrm>
            <a:off x="684213" y="1405643"/>
            <a:ext cx="7559675" cy="360000"/>
          </a:xfrm>
        </p:spPr>
        <p:txBody>
          <a:bodyPr rtlCol="0"/>
          <a:lstStyle>
            <a:lvl1pPr marL="0" indent="0">
              <a:buNone/>
              <a:defRPr sz="2200">
                <a:solidFill>
                  <a:schemeClr val="bg1"/>
                </a:solidFill>
                <a:latin typeface="+mj-lt"/>
              </a:defRPr>
            </a:lvl1pPr>
          </a:lstStyle>
          <a:p>
            <a:pPr lvl="0" rtl="0"/>
            <a:r>
              <a:rPr lang="pt-BR" noProof="0" dirty="0"/>
              <a:t>SUBTÍTULO</a:t>
            </a:r>
          </a:p>
        </p:txBody>
      </p:sp>
      <p:sp>
        <p:nvSpPr>
          <p:cNvPr id="7" name="Espaço Reservado para Rodapé 6">
            <a:extLst>
              <a:ext uri="{FF2B5EF4-FFF2-40B4-BE49-F238E27FC236}">
                <a16:creationId xmlns:a16="http://schemas.microsoft.com/office/drawing/2014/main" id="{A557D1A2-E2DD-4CD8-B7DB-2864D4A97E02}"/>
              </a:ext>
            </a:extLst>
          </p:cNvPr>
          <p:cNvSpPr>
            <a:spLocks noGrp="1"/>
          </p:cNvSpPr>
          <p:nvPr>
            <p:ph type="ftr" sz="quarter" idx="10"/>
          </p:nvPr>
        </p:nvSpPr>
        <p:spPr>
          <a:xfrm>
            <a:off x="288000" y="6192000"/>
            <a:ext cx="7560000" cy="360000"/>
          </a:xfrm>
          <a:prstGeom prst="rect">
            <a:avLst/>
          </a:prstGeom>
        </p:spPr>
        <p:txBody>
          <a:bodyPr rtlCol="0"/>
          <a:lstStyle/>
          <a:p>
            <a:pPr rtl="0"/>
            <a:endParaRPr lang="pt-BR" noProof="0" dirty="0"/>
          </a:p>
        </p:txBody>
      </p:sp>
      <p:sp>
        <p:nvSpPr>
          <p:cNvPr id="8" name="Espaço reservado para o número do slide 7">
            <a:extLst>
              <a:ext uri="{FF2B5EF4-FFF2-40B4-BE49-F238E27FC236}">
                <a16:creationId xmlns:a16="http://schemas.microsoft.com/office/drawing/2014/main" id="{86B08B7A-4219-4973-8C9B-BF5BCC64480F}"/>
              </a:ext>
            </a:extLst>
          </p:cNvPr>
          <p:cNvSpPr>
            <a:spLocks noGrp="1"/>
          </p:cNvSpPr>
          <p:nvPr>
            <p:ph type="sldNum" sz="quarter" idx="11"/>
          </p:nvPr>
        </p:nvSpPr>
        <p:spPr>
          <a:xfrm>
            <a:off x="11575764" y="6241764"/>
            <a:ext cx="270474" cy="270474"/>
          </a:xfrm>
          <a:prstGeom prst="ellipse">
            <a:avLst/>
          </a:prstGeom>
        </p:spPr>
        <p:txBody>
          <a:bodyPr rtlCol="0"/>
          <a:lstStyle/>
          <a:p>
            <a:pPr rtl="0"/>
            <a:fld id="{EECC7194-A4D0-457B-9D3E-53681723AFF7}" type="slidenum">
              <a:rPr lang="pt-BR" noProof="0" smtClean="0"/>
              <a:pPr rtl="0"/>
              <a:t>‹nº›</a:t>
            </a:fld>
            <a:endParaRPr lang="pt-BR" noProof="0" dirty="0"/>
          </a:p>
        </p:txBody>
      </p:sp>
      <p:sp>
        <p:nvSpPr>
          <p:cNvPr id="26" name="Forma Livre: Forma 25">
            <a:extLst>
              <a:ext uri="{FF2B5EF4-FFF2-40B4-BE49-F238E27FC236}">
                <a16:creationId xmlns:a16="http://schemas.microsoft.com/office/drawing/2014/main" id="{89445125-53D2-43B3-8ABC-C88E463BE7DD}"/>
              </a:ext>
            </a:extLst>
          </p:cNvPr>
          <p:cNvSpPr/>
          <p:nvPr userDrawn="1"/>
        </p:nvSpPr>
        <p:spPr>
          <a:xfrm rot="5400000">
            <a:off x="9166516" y="-574515"/>
            <a:ext cx="2450969" cy="3600000"/>
          </a:xfrm>
          <a:custGeom>
            <a:avLst/>
            <a:gdLst>
              <a:gd name="connsiteX0" fmla="*/ 0 w 2450969"/>
              <a:gd name="connsiteY0" fmla="*/ 3600000 h 3600000"/>
              <a:gd name="connsiteX1" fmla="*/ 0 w 2450969"/>
              <a:gd name="connsiteY1" fmla="*/ 0 h 3600000"/>
              <a:gd name="connsiteX2" fmla="*/ 180000 w 2450969"/>
              <a:gd name="connsiteY2" fmla="*/ 0 h 3600000"/>
              <a:gd name="connsiteX3" fmla="*/ 2450969 w 2450969"/>
              <a:gd name="connsiteY3" fmla="*/ 0 h 3600000"/>
              <a:gd name="connsiteX4" fmla="*/ 2450969 w 2450969"/>
              <a:gd name="connsiteY4" fmla="*/ 180000 h 3600000"/>
              <a:gd name="connsiteX5" fmla="*/ 180000 w 2450969"/>
              <a:gd name="connsiteY5" fmla="*/ 180000 h 3600000"/>
              <a:gd name="connsiteX6" fmla="*/ 180000 w 2450969"/>
              <a:gd name="connsiteY6" fmla="*/ 3600000 h 360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50969" h="3600000">
                <a:moveTo>
                  <a:pt x="0" y="3600000"/>
                </a:moveTo>
                <a:lnTo>
                  <a:pt x="0" y="0"/>
                </a:lnTo>
                <a:lnTo>
                  <a:pt x="180000" y="0"/>
                </a:lnTo>
                <a:lnTo>
                  <a:pt x="2450969" y="0"/>
                </a:lnTo>
                <a:lnTo>
                  <a:pt x="2450969" y="180000"/>
                </a:lnTo>
                <a:lnTo>
                  <a:pt x="180000" y="180000"/>
                </a:lnTo>
                <a:lnTo>
                  <a:pt x="180000" y="3600000"/>
                </a:lnTo>
                <a:close/>
              </a:path>
            </a:pathLst>
          </a:custGeom>
          <a:gradFill>
            <a:gsLst>
              <a:gs pos="0">
                <a:schemeClr val="bg1">
                  <a:alpha val="5000"/>
                </a:schemeClr>
              </a:gs>
              <a:gs pos="100000">
                <a:schemeClr val="bg1">
                  <a:alpha val="30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rtl="0"/>
            <a:endParaRPr lang="pt-BR" noProof="0" dirty="0"/>
          </a:p>
        </p:txBody>
      </p:sp>
    </p:spTree>
    <p:extLst>
      <p:ext uri="{BB962C8B-B14F-4D97-AF65-F5344CB8AC3E}">
        <p14:creationId xmlns:p14="http://schemas.microsoft.com/office/powerpoint/2010/main" val="9759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18" Type="http://schemas.openxmlformats.org/officeDocument/2006/relationships/image" Target="../media/image6.png"/><Relationship Id="rId3" Type="http://schemas.openxmlformats.org/officeDocument/2006/relationships/slideLayout" Target="../slideLayouts/slideLayout3.xml"/><Relationship Id="rId21" Type="http://schemas.openxmlformats.org/officeDocument/2006/relationships/image" Target="../media/image9.svg"/><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image" Target="../media/image5.svg"/><Relationship Id="rId2" Type="http://schemas.openxmlformats.org/officeDocument/2006/relationships/slideLayout" Target="../slideLayouts/slideLayout2.xml"/><Relationship Id="rId16" Type="http://schemas.openxmlformats.org/officeDocument/2006/relationships/image" Target="../media/image4.png"/><Relationship Id="rId20" Type="http://schemas.openxmlformats.org/officeDocument/2006/relationships/image" Target="../media/image8.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svg"/><Relationship Id="rId23" Type="http://schemas.openxmlformats.org/officeDocument/2006/relationships/image" Target="../media/image11.svg"/><Relationship Id="rId10" Type="http://schemas.openxmlformats.org/officeDocument/2006/relationships/slideLayout" Target="../slideLayouts/slideLayout10.xml"/><Relationship Id="rId19" Type="http://schemas.openxmlformats.org/officeDocument/2006/relationships/image" Target="../media/image7.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 Id="rId22" Type="http://schemas.openxmlformats.org/officeDocument/2006/relationships/image" Target="../media/image10.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12B51"/>
        </a:solidFill>
        <a:effectLst/>
      </p:bgPr>
    </p:bg>
    <p:spTree>
      <p:nvGrpSpPr>
        <p:cNvPr id="1" name=""/>
        <p:cNvGrpSpPr/>
        <p:nvPr/>
      </p:nvGrpSpPr>
      <p:grpSpPr>
        <a:xfrm>
          <a:off x="0" y="0"/>
          <a:ext cx="0" cy="0"/>
          <a:chOff x="0" y="0"/>
          <a:chExt cx="0" cy="0"/>
        </a:xfrm>
      </p:grpSpPr>
      <p:sp>
        <p:nvSpPr>
          <p:cNvPr id="2" name="Espaço Reservado para Título 1">
            <a:extLst>
              <a:ext uri="{FF2B5EF4-FFF2-40B4-BE49-F238E27FC236}">
                <a16:creationId xmlns:a16="http://schemas.microsoft.com/office/drawing/2014/main" id="{59A5246D-ECE9-473C-953D-D56C3F7B32F8}"/>
              </a:ext>
            </a:extLst>
          </p:cNvPr>
          <p:cNvSpPr>
            <a:spLocks noGrp="1"/>
          </p:cNvSpPr>
          <p:nvPr>
            <p:ph type="title"/>
          </p:nvPr>
        </p:nvSpPr>
        <p:spPr>
          <a:xfrm>
            <a:off x="684000" y="808186"/>
            <a:ext cx="7560000" cy="370166"/>
          </a:xfrm>
          <a:prstGeom prst="rect">
            <a:avLst/>
          </a:prstGeom>
        </p:spPr>
        <p:txBody>
          <a:bodyPr vert="horz" lIns="0" tIns="0" rIns="0" bIns="0" rtlCol="0" anchor="t">
            <a:noAutofit/>
          </a:bodyPr>
          <a:lstStyle/>
          <a:p>
            <a:pPr rtl="0"/>
            <a:r>
              <a:rPr lang="pt-BR" noProof="0" dirty="0"/>
              <a:t>Clique para editar o estilo de título Mestre</a:t>
            </a:r>
          </a:p>
        </p:txBody>
      </p:sp>
      <p:sp>
        <p:nvSpPr>
          <p:cNvPr id="3" name="Espaço Reservado para Texto 2">
            <a:extLst>
              <a:ext uri="{FF2B5EF4-FFF2-40B4-BE49-F238E27FC236}">
                <a16:creationId xmlns:a16="http://schemas.microsoft.com/office/drawing/2014/main" id="{65D946F0-677D-45B4-83B9-FD3BD3FFCA3C}"/>
              </a:ext>
            </a:extLst>
          </p:cNvPr>
          <p:cNvSpPr>
            <a:spLocks noGrp="1"/>
          </p:cNvSpPr>
          <p:nvPr>
            <p:ph type="body" idx="1"/>
          </p:nvPr>
        </p:nvSpPr>
        <p:spPr>
          <a:xfrm>
            <a:off x="684000" y="1779250"/>
            <a:ext cx="10800000" cy="4320000"/>
          </a:xfrm>
          <a:prstGeom prst="rect">
            <a:avLst/>
          </a:prstGeom>
          <a:solidFill>
            <a:srgbClr val="0597DD"/>
          </a:solidFill>
          <a:ln>
            <a:solidFill>
              <a:srgbClr val="00B0F0"/>
            </a:solid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vert="horz" lIns="0" tIns="0" rIns="0" bIns="0" rtlCol="0">
            <a:noAutofit/>
          </a:bodyPr>
          <a:lstStyle/>
          <a:p>
            <a:pPr lvl="0" rtl="0"/>
            <a:r>
              <a:rPr lang="pt-BR" noProof="0" dirty="0"/>
              <a:t>Editar estilos de texto Mestre</a:t>
            </a:r>
          </a:p>
          <a:p>
            <a:pPr lvl="1" rtl="0"/>
            <a:r>
              <a:rPr lang="pt-BR" noProof="0" dirty="0"/>
              <a:t>Segundo nível</a:t>
            </a:r>
          </a:p>
          <a:p>
            <a:pPr lvl="2" rtl="0"/>
            <a:r>
              <a:rPr lang="pt-BR" noProof="0" dirty="0"/>
              <a:t>Terceiro nível</a:t>
            </a:r>
          </a:p>
          <a:p>
            <a:pPr lvl="3" rtl="0"/>
            <a:r>
              <a:rPr lang="pt-BR" noProof="0" dirty="0"/>
              <a:t>Quarto nível</a:t>
            </a:r>
          </a:p>
          <a:p>
            <a:pPr lvl="4" rtl="0"/>
            <a:r>
              <a:rPr lang="pt-BR" noProof="0" dirty="0"/>
              <a:t>Quinto nível</a:t>
            </a:r>
          </a:p>
        </p:txBody>
      </p:sp>
      <p:pic>
        <p:nvPicPr>
          <p:cNvPr id="7" name="Imagem 6">
            <a:extLst>
              <a:ext uri="{FF2B5EF4-FFF2-40B4-BE49-F238E27FC236}">
                <a16:creationId xmlns:a16="http://schemas.microsoft.com/office/drawing/2014/main" id="{AE631E85-78AE-51B3-8E81-8C39EC62DE42}"/>
              </a:ext>
            </a:extLst>
          </p:cNvPr>
          <p:cNvPicPr>
            <a:picLocks noChangeAspect="1"/>
          </p:cNvPicPr>
          <p:nvPr userDrawn="1"/>
        </p:nvPicPr>
        <p:blipFill rotWithShape="1">
          <a:blip r:embed="rId13">
            <a:extLst>
              <a:ext uri="{28A0092B-C50C-407E-A947-70E740481C1C}">
                <a14:useLocalDpi xmlns:a14="http://schemas.microsoft.com/office/drawing/2010/main" val="0"/>
              </a:ext>
            </a:extLst>
          </a:blip>
          <a:srcRect/>
          <a:stretch/>
        </p:blipFill>
        <p:spPr>
          <a:xfrm>
            <a:off x="10286401" y="4149"/>
            <a:ext cx="1772120" cy="1775101"/>
          </a:xfrm>
          <a:prstGeom prst="ellipse">
            <a:avLst/>
          </a:prstGeom>
        </p:spPr>
      </p:pic>
    </p:spTree>
    <p:extLst>
      <p:ext uri="{BB962C8B-B14F-4D97-AF65-F5344CB8AC3E}">
        <p14:creationId xmlns:p14="http://schemas.microsoft.com/office/powerpoint/2010/main" val="3278925284"/>
      </p:ext>
    </p:extLst>
  </p:cSld>
  <p:clrMap bg1="lt1" tx1="dk1" bg2="lt2" tx2="dk2" accent1="accent1" accent2="accent2" accent3="accent3" accent4="accent4" accent5="accent5" accent6="accent6" hlink="hlink" folHlink="folHlink"/>
  <p:sldLayoutIdLst>
    <p:sldLayoutId id="2147483658" r:id="rId1"/>
    <p:sldLayoutId id="2147483670" r:id="rId2"/>
    <p:sldLayoutId id="2147483674" r:id="rId3"/>
    <p:sldLayoutId id="2147483671" r:id="rId4"/>
    <p:sldLayoutId id="2147483672" r:id="rId5"/>
    <p:sldLayoutId id="2147483673" r:id="rId6"/>
    <p:sldLayoutId id="2147483662" r:id="rId7"/>
    <p:sldLayoutId id="2147483663" r:id="rId8"/>
    <p:sldLayoutId id="2147483664" r:id="rId9"/>
    <p:sldLayoutId id="2147483667" r:id="rId10"/>
    <p:sldLayoutId id="214748366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90000"/>
        </a:lnSpc>
        <a:spcBef>
          <a:spcPct val="0"/>
        </a:spcBef>
        <a:buNone/>
        <a:defRPr sz="3200" b="1" kern="1200" cap="all" spc="-150" baseline="0">
          <a:solidFill>
            <a:srgbClr val="0597DD"/>
          </a:solidFill>
          <a:latin typeface="+mj-lt"/>
          <a:ea typeface="+mj-ea"/>
          <a:cs typeface="+mj-cs"/>
        </a:defRPr>
      </a:lvl1pPr>
    </p:titleStyle>
    <p:bodyStyle>
      <a:lvl1pPr marL="266700" indent="-266700" algn="just" defTabSz="914400" rtl="0" eaLnBrk="1" latinLnBrk="0" hangingPunct="1">
        <a:lnSpc>
          <a:spcPct val="100000"/>
        </a:lnSpc>
        <a:spcBef>
          <a:spcPts val="0"/>
        </a:spcBef>
        <a:spcAft>
          <a:spcPts val="1000"/>
        </a:spcAft>
        <a:buClr>
          <a:srgbClr val="012B51"/>
        </a:buClr>
        <a:buSzPct val="150000"/>
        <a:buFontTx/>
        <a:buBlip>
          <a:blip r:embed="rId14">
            <a:extLst>
              <a:ext uri="{96DAC541-7B7A-43D3-8B79-37D633B846F1}">
                <asvg:svgBlip xmlns:asvg="http://schemas.microsoft.com/office/drawing/2016/SVG/main" r:embed="rId15"/>
              </a:ext>
            </a:extLst>
          </a:blip>
        </a:buBlip>
        <a:defRPr sz="2400" kern="1200">
          <a:solidFill>
            <a:schemeClr val="bg1"/>
          </a:solidFill>
          <a:latin typeface="+mn-lt"/>
          <a:ea typeface="+mn-ea"/>
          <a:cs typeface="+mn-cs"/>
        </a:defRPr>
      </a:lvl1pPr>
      <a:lvl2pPr marL="447675" indent="-180975" algn="just" defTabSz="914400" rtl="0" eaLnBrk="1" latinLnBrk="0" hangingPunct="1">
        <a:lnSpc>
          <a:spcPct val="100000"/>
        </a:lnSpc>
        <a:spcBef>
          <a:spcPts val="0"/>
        </a:spcBef>
        <a:spcAft>
          <a:spcPts val="1000"/>
        </a:spcAft>
        <a:buClr>
          <a:srgbClr val="012B51"/>
        </a:buClr>
        <a:buSzPct val="150000"/>
        <a:buFontTx/>
        <a:buBlip>
          <a:blip r:embed="rId16">
            <a:extLst>
              <a:ext uri="{96DAC541-7B7A-43D3-8B79-37D633B846F1}">
                <asvg:svgBlip xmlns:asvg="http://schemas.microsoft.com/office/drawing/2016/SVG/main" r:embed="rId17"/>
              </a:ext>
            </a:extLst>
          </a:blip>
        </a:buBlip>
        <a:defRPr sz="2400" kern="1200">
          <a:solidFill>
            <a:schemeClr val="bg1"/>
          </a:solidFill>
          <a:latin typeface="+mn-lt"/>
          <a:ea typeface="+mn-ea"/>
          <a:cs typeface="+mn-cs"/>
        </a:defRPr>
      </a:lvl2pPr>
      <a:lvl3pPr marL="628650" indent="-180975" algn="just" defTabSz="914400" rtl="0" eaLnBrk="1" latinLnBrk="0" hangingPunct="1">
        <a:lnSpc>
          <a:spcPct val="100000"/>
        </a:lnSpc>
        <a:spcBef>
          <a:spcPts val="0"/>
        </a:spcBef>
        <a:spcAft>
          <a:spcPts val="1000"/>
        </a:spcAft>
        <a:buClr>
          <a:srgbClr val="012B51"/>
        </a:buClr>
        <a:buSzPct val="150000"/>
        <a:buFontTx/>
        <a:buBlip>
          <a:blip r:embed="rId18">
            <a:extLst>
              <a:ext uri="{96DAC541-7B7A-43D3-8B79-37D633B846F1}">
                <asvg:svgBlip xmlns:asvg="http://schemas.microsoft.com/office/drawing/2016/SVG/main" r:embed="rId19"/>
              </a:ext>
            </a:extLst>
          </a:blip>
        </a:buBlip>
        <a:defRPr sz="2400" kern="1200">
          <a:solidFill>
            <a:schemeClr val="bg1"/>
          </a:solidFill>
          <a:latin typeface="+mn-lt"/>
          <a:ea typeface="+mn-ea"/>
          <a:cs typeface="+mn-cs"/>
        </a:defRPr>
      </a:lvl3pPr>
      <a:lvl4pPr marL="809625" indent="-180975" algn="just" defTabSz="914400" rtl="0" eaLnBrk="1" latinLnBrk="0" hangingPunct="1">
        <a:lnSpc>
          <a:spcPct val="100000"/>
        </a:lnSpc>
        <a:spcBef>
          <a:spcPts val="0"/>
        </a:spcBef>
        <a:spcAft>
          <a:spcPts val="1000"/>
        </a:spcAft>
        <a:buClr>
          <a:schemeClr val="tx1">
            <a:lumMod val="75000"/>
            <a:lumOff val="25000"/>
          </a:schemeClr>
        </a:buClr>
        <a:buSzPct val="150000"/>
        <a:buFontTx/>
        <a:buBlip>
          <a:blip r:embed="rId20">
            <a:extLst>
              <a:ext uri="{96DAC541-7B7A-43D3-8B79-37D633B846F1}">
                <asvg:svgBlip xmlns:asvg="http://schemas.microsoft.com/office/drawing/2016/SVG/main" r:embed="rId21"/>
              </a:ext>
            </a:extLst>
          </a:blip>
        </a:buBlip>
        <a:defRPr sz="2400" kern="1200">
          <a:solidFill>
            <a:schemeClr val="bg1"/>
          </a:solidFill>
          <a:latin typeface="+mn-lt"/>
          <a:ea typeface="+mn-ea"/>
          <a:cs typeface="+mn-cs"/>
        </a:defRPr>
      </a:lvl4pPr>
      <a:lvl5pPr marL="990600" indent="-180975" algn="just" defTabSz="914400" rtl="0" eaLnBrk="1" latinLnBrk="0" hangingPunct="1">
        <a:lnSpc>
          <a:spcPct val="100000"/>
        </a:lnSpc>
        <a:spcBef>
          <a:spcPts val="0"/>
        </a:spcBef>
        <a:spcAft>
          <a:spcPts val="1000"/>
        </a:spcAft>
        <a:buSzPct val="150000"/>
        <a:buFontTx/>
        <a:buBlip>
          <a:blip r:embed="rId22">
            <a:extLst>
              <a:ext uri="{96DAC541-7B7A-43D3-8B79-37D633B846F1}">
                <asvg:svgBlip xmlns:asvg="http://schemas.microsoft.com/office/drawing/2016/SVG/main" r:embed="rId23"/>
              </a:ext>
            </a:extLst>
          </a:blip>
        </a:buBlip>
        <a:defRPr sz="24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 Id="rId9" Type="http://schemas.openxmlformats.org/officeDocument/2006/relationships/image" Target="../media/image24.png"/></Relationships>
</file>

<file path=ppt/slides/_rels/slide12.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224889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FCB20D3-4C45-41F3-83B6-0B2453EB493F}"/>
              </a:ext>
            </a:extLst>
          </p:cNvPr>
          <p:cNvSpPr>
            <a:spLocks noGrp="1"/>
          </p:cNvSpPr>
          <p:nvPr>
            <p:ph type="title"/>
          </p:nvPr>
        </p:nvSpPr>
        <p:spPr/>
        <p:txBody>
          <a:bodyPr/>
          <a:lstStyle/>
          <a:p>
            <a:r>
              <a:rPr lang="pt-BR" dirty="0"/>
              <a:t>Qual é o público-alvo do </a:t>
            </a:r>
            <a:r>
              <a:rPr lang="pt-BR" dirty="0" err="1"/>
              <a:t>mhGAP</a:t>
            </a:r>
            <a:r>
              <a:rPr lang="pt-BR" dirty="0"/>
              <a:t>?</a:t>
            </a:r>
          </a:p>
        </p:txBody>
      </p:sp>
      <p:sp>
        <p:nvSpPr>
          <p:cNvPr id="3" name="Espaço Reservado para Conteúdo 2">
            <a:extLst>
              <a:ext uri="{FF2B5EF4-FFF2-40B4-BE49-F238E27FC236}">
                <a16:creationId xmlns:a16="http://schemas.microsoft.com/office/drawing/2014/main" id="{07751899-EE4A-4ED7-7FCF-45BE5FF7D8CB}"/>
              </a:ext>
            </a:extLst>
          </p:cNvPr>
          <p:cNvSpPr>
            <a:spLocks noGrp="1"/>
          </p:cNvSpPr>
          <p:nvPr>
            <p:ph sz="quarter" idx="10"/>
          </p:nvPr>
        </p:nvSpPr>
        <p:spPr/>
        <p:txBody>
          <a:bodyPr/>
          <a:lstStyle/>
          <a:p>
            <a:r>
              <a:rPr lang="pt-BR" dirty="0"/>
              <a:t>Profissionais não-especializados em saúde mental ou neurologia:</a:t>
            </a:r>
          </a:p>
          <a:p>
            <a:pPr lvl="1"/>
            <a:r>
              <a:rPr lang="pt-BR" dirty="0"/>
              <a:t>Profissionais da APS</a:t>
            </a:r>
          </a:p>
          <a:p>
            <a:pPr lvl="2"/>
            <a:r>
              <a:rPr lang="pt-BR" dirty="0"/>
              <a:t>eMulti</a:t>
            </a:r>
          </a:p>
          <a:p>
            <a:pPr lvl="2"/>
            <a:r>
              <a:rPr lang="pt-BR" dirty="0"/>
              <a:t>ESB</a:t>
            </a:r>
          </a:p>
          <a:p>
            <a:pPr lvl="2"/>
            <a:r>
              <a:rPr lang="pt-BR" dirty="0"/>
              <a:t>ESF</a:t>
            </a:r>
          </a:p>
          <a:p>
            <a:pPr marL="0" indent="0">
              <a:buNone/>
            </a:pPr>
            <a:endParaRPr lang="pt-BR" dirty="0"/>
          </a:p>
          <a:p>
            <a:endParaRPr lang="pt-BR" dirty="0"/>
          </a:p>
        </p:txBody>
      </p:sp>
    </p:spTree>
    <p:extLst>
      <p:ext uri="{BB962C8B-B14F-4D97-AF65-F5344CB8AC3E}">
        <p14:creationId xmlns:p14="http://schemas.microsoft.com/office/powerpoint/2010/main" val="4108888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B3EE7C9-F0B3-7075-4721-C4D85F5DD732}"/>
              </a:ext>
            </a:extLst>
          </p:cNvPr>
          <p:cNvSpPr>
            <a:spLocks noGrp="1"/>
          </p:cNvSpPr>
          <p:nvPr>
            <p:ph type="title"/>
          </p:nvPr>
        </p:nvSpPr>
        <p:spPr/>
        <p:txBody>
          <a:bodyPr/>
          <a:lstStyle/>
          <a:p>
            <a:r>
              <a:rPr lang="pt-BR" sz="2800" dirty="0"/>
              <a:t>7 BONS MOTIVOS PARA INTEGRAR  A SAÚDE MENTAL EM CUIDADOS DE SAÚDE NÃO ESPECIALIZADOS</a:t>
            </a:r>
          </a:p>
        </p:txBody>
      </p:sp>
      <p:sp>
        <p:nvSpPr>
          <p:cNvPr id="4" name="Espaço Reservado para Texto 3">
            <a:extLst>
              <a:ext uri="{FF2B5EF4-FFF2-40B4-BE49-F238E27FC236}">
                <a16:creationId xmlns:a16="http://schemas.microsoft.com/office/drawing/2014/main" id="{E9254C27-4DB5-9C79-069F-3982BE9808CA}"/>
              </a:ext>
            </a:extLst>
          </p:cNvPr>
          <p:cNvSpPr>
            <a:spLocks noGrp="1"/>
          </p:cNvSpPr>
          <p:nvPr>
            <p:ph type="body" sz="quarter" idx="12"/>
          </p:nvPr>
        </p:nvSpPr>
        <p:spPr/>
        <p:txBody>
          <a:bodyPr/>
          <a:lstStyle/>
          <a:p>
            <a:pPr algn="ctr"/>
            <a:r>
              <a:rPr lang="pt-BR" dirty="0"/>
              <a:t>O fardo dos transtornos mentais é grande.</a:t>
            </a:r>
          </a:p>
        </p:txBody>
      </p:sp>
      <p:sp>
        <p:nvSpPr>
          <p:cNvPr id="6" name="Espaço Reservado para Texto 5">
            <a:extLst>
              <a:ext uri="{FF2B5EF4-FFF2-40B4-BE49-F238E27FC236}">
                <a16:creationId xmlns:a16="http://schemas.microsoft.com/office/drawing/2014/main" id="{9A8A7249-9B52-FF63-3BC5-38E6607C2D19}"/>
              </a:ext>
            </a:extLst>
          </p:cNvPr>
          <p:cNvSpPr>
            <a:spLocks noGrp="1"/>
          </p:cNvSpPr>
          <p:nvPr>
            <p:ph type="body" sz="quarter" idx="14"/>
          </p:nvPr>
        </p:nvSpPr>
        <p:spPr/>
        <p:txBody>
          <a:bodyPr/>
          <a:lstStyle/>
          <a:p>
            <a:pPr algn="ctr"/>
            <a:r>
              <a:rPr lang="pt-BR" sz="1500" dirty="0"/>
              <a:t>Problemas de saúde mental e física estão entrelaçados</a:t>
            </a:r>
          </a:p>
        </p:txBody>
      </p:sp>
      <p:sp>
        <p:nvSpPr>
          <p:cNvPr id="8" name="Espaço Reservado para Texto 7">
            <a:extLst>
              <a:ext uri="{FF2B5EF4-FFF2-40B4-BE49-F238E27FC236}">
                <a16:creationId xmlns:a16="http://schemas.microsoft.com/office/drawing/2014/main" id="{356121D9-D5F9-3B0F-2067-43E50AF67B48}"/>
              </a:ext>
            </a:extLst>
          </p:cNvPr>
          <p:cNvSpPr>
            <a:spLocks noGrp="1"/>
          </p:cNvSpPr>
          <p:nvPr>
            <p:ph type="body" sz="quarter" idx="16"/>
          </p:nvPr>
        </p:nvSpPr>
        <p:spPr/>
        <p:txBody>
          <a:bodyPr/>
          <a:lstStyle/>
          <a:p>
            <a:pPr algn="ctr"/>
            <a:r>
              <a:rPr lang="pt-BR" sz="1500" dirty="0"/>
              <a:t>A lacuna de tratamento para transtornos mentais é enorme</a:t>
            </a:r>
          </a:p>
        </p:txBody>
      </p:sp>
      <p:sp>
        <p:nvSpPr>
          <p:cNvPr id="10" name="Espaço Reservado para Texto 9">
            <a:extLst>
              <a:ext uri="{FF2B5EF4-FFF2-40B4-BE49-F238E27FC236}">
                <a16:creationId xmlns:a16="http://schemas.microsoft.com/office/drawing/2014/main" id="{9CFD6E9D-205B-4593-A884-FF88677E561F}"/>
              </a:ext>
            </a:extLst>
          </p:cNvPr>
          <p:cNvSpPr>
            <a:spLocks noGrp="1"/>
          </p:cNvSpPr>
          <p:nvPr>
            <p:ph type="body" sz="quarter" idx="18"/>
          </p:nvPr>
        </p:nvSpPr>
        <p:spPr/>
        <p:txBody>
          <a:bodyPr/>
          <a:lstStyle/>
          <a:p>
            <a:pPr algn="ctr"/>
            <a:r>
              <a:rPr lang="pt-BR" dirty="0"/>
              <a:t>Melhorar o acesso aos cuidados de saúde mental</a:t>
            </a:r>
          </a:p>
        </p:txBody>
      </p:sp>
      <p:sp>
        <p:nvSpPr>
          <p:cNvPr id="12" name="Espaço Reservado para Texto 11">
            <a:extLst>
              <a:ext uri="{FF2B5EF4-FFF2-40B4-BE49-F238E27FC236}">
                <a16:creationId xmlns:a16="http://schemas.microsoft.com/office/drawing/2014/main" id="{EA1F5B8A-6461-7DA2-6C18-01077493EE6A}"/>
              </a:ext>
            </a:extLst>
          </p:cNvPr>
          <p:cNvSpPr>
            <a:spLocks noGrp="1"/>
          </p:cNvSpPr>
          <p:nvPr>
            <p:ph type="body" sz="quarter" idx="20"/>
          </p:nvPr>
        </p:nvSpPr>
        <p:spPr/>
        <p:txBody>
          <a:bodyPr/>
          <a:lstStyle/>
          <a:p>
            <a:pPr algn="ctr"/>
            <a:r>
              <a:rPr lang="pt-BR" dirty="0"/>
              <a:t>Promover o respeito pelos direitos humanos</a:t>
            </a:r>
          </a:p>
        </p:txBody>
      </p:sp>
      <p:sp>
        <p:nvSpPr>
          <p:cNvPr id="14" name="Espaço Reservado para Texto 13">
            <a:extLst>
              <a:ext uri="{FF2B5EF4-FFF2-40B4-BE49-F238E27FC236}">
                <a16:creationId xmlns:a16="http://schemas.microsoft.com/office/drawing/2014/main" id="{8CF93AE4-8BE7-C864-DC04-EBF5FFAA7540}"/>
              </a:ext>
            </a:extLst>
          </p:cNvPr>
          <p:cNvSpPr>
            <a:spLocks noGrp="1"/>
          </p:cNvSpPr>
          <p:nvPr>
            <p:ph type="body" sz="quarter" idx="22"/>
          </p:nvPr>
        </p:nvSpPr>
        <p:spPr/>
        <p:txBody>
          <a:bodyPr/>
          <a:lstStyle/>
          <a:p>
            <a:pPr algn="ctr"/>
            <a:r>
              <a:rPr lang="pt-BR" dirty="0"/>
              <a:t>É acessível e com bom custo-benefício</a:t>
            </a:r>
          </a:p>
        </p:txBody>
      </p:sp>
      <p:sp>
        <p:nvSpPr>
          <p:cNvPr id="16" name="Espaço Reservado para Texto 15">
            <a:extLst>
              <a:ext uri="{FF2B5EF4-FFF2-40B4-BE49-F238E27FC236}">
                <a16:creationId xmlns:a16="http://schemas.microsoft.com/office/drawing/2014/main" id="{8AAC190F-67E9-7CAD-67F7-5C739379E244}"/>
              </a:ext>
            </a:extLst>
          </p:cNvPr>
          <p:cNvSpPr>
            <a:spLocks noGrp="1"/>
          </p:cNvSpPr>
          <p:nvPr>
            <p:ph type="body" sz="quarter" idx="24"/>
          </p:nvPr>
        </p:nvSpPr>
        <p:spPr/>
        <p:txBody>
          <a:bodyPr/>
          <a:lstStyle/>
          <a:p>
            <a:pPr algn="ctr"/>
            <a:r>
              <a:rPr lang="pt-BR" dirty="0"/>
              <a:t>Gera bons resultados de saúde</a:t>
            </a:r>
          </a:p>
          <a:p>
            <a:endParaRPr lang="pt-BR" dirty="0"/>
          </a:p>
        </p:txBody>
      </p:sp>
      <p:pic>
        <p:nvPicPr>
          <p:cNvPr id="18" name="Imagem 17">
            <a:extLst>
              <a:ext uri="{FF2B5EF4-FFF2-40B4-BE49-F238E27FC236}">
                <a16:creationId xmlns:a16="http://schemas.microsoft.com/office/drawing/2014/main" id="{FCD425A2-0D2D-C623-B86C-85A9368378D6}"/>
              </a:ext>
            </a:extLst>
          </p:cNvPr>
          <p:cNvPicPr>
            <a:picLocks noChangeAspect="1"/>
          </p:cNvPicPr>
          <p:nvPr/>
        </p:nvPicPr>
        <p:blipFill rotWithShape="1">
          <a:blip r:embed="rId3"/>
          <a:srcRect l="14388" t="27993" r="52260" b="13451"/>
          <a:stretch/>
        </p:blipFill>
        <p:spPr>
          <a:xfrm>
            <a:off x="501541" y="2124847"/>
            <a:ext cx="1728819" cy="1620000"/>
          </a:xfrm>
          <a:prstGeom prst="rect">
            <a:avLst/>
          </a:prstGeom>
        </p:spPr>
      </p:pic>
      <p:pic>
        <p:nvPicPr>
          <p:cNvPr id="26" name="Imagem 25">
            <a:extLst>
              <a:ext uri="{FF2B5EF4-FFF2-40B4-BE49-F238E27FC236}">
                <a16:creationId xmlns:a16="http://schemas.microsoft.com/office/drawing/2014/main" id="{6D6ECD26-160F-1EE3-09F9-06F823927E85}"/>
              </a:ext>
            </a:extLst>
          </p:cNvPr>
          <p:cNvPicPr>
            <a:picLocks noChangeAspect="1"/>
          </p:cNvPicPr>
          <p:nvPr/>
        </p:nvPicPr>
        <p:blipFill rotWithShape="1">
          <a:blip r:embed="rId4"/>
          <a:srcRect l="14694" t="27994" r="52260" b="14812"/>
          <a:stretch/>
        </p:blipFill>
        <p:spPr>
          <a:xfrm>
            <a:off x="2457433" y="2124847"/>
            <a:ext cx="1728000" cy="1620000"/>
          </a:xfrm>
          <a:prstGeom prst="rect">
            <a:avLst/>
          </a:prstGeom>
        </p:spPr>
      </p:pic>
      <p:pic>
        <p:nvPicPr>
          <p:cNvPr id="28" name="Imagem 27">
            <a:extLst>
              <a:ext uri="{FF2B5EF4-FFF2-40B4-BE49-F238E27FC236}">
                <a16:creationId xmlns:a16="http://schemas.microsoft.com/office/drawing/2014/main" id="{108A309B-81DB-1551-9B23-D346F307D9D1}"/>
              </a:ext>
            </a:extLst>
          </p:cNvPr>
          <p:cNvPicPr>
            <a:picLocks noChangeAspect="1"/>
          </p:cNvPicPr>
          <p:nvPr/>
        </p:nvPicPr>
        <p:blipFill rotWithShape="1">
          <a:blip r:embed="rId5"/>
          <a:srcRect l="14847" t="26558" r="52260" b="14541"/>
          <a:stretch/>
        </p:blipFill>
        <p:spPr>
          <a:xfrm>
            <a:off x="4416483" y="2124847"/>
            <a:ext cx="1724025" cy="1608916"/>
          </a:xfrm>
          <a:prstGeom prst="rect">
            <a:avLst/>
          </a:prstGeom>
        </p:spPr>
      </p:pic>
      <p:pic>
        <p:nvPicPr>
          <p:cNvPr id="30" name="Imagem 29">
            <a:extLst>
              <a:ext uri="{FF2B5EF4-FFF2-40B4-BE49-F238E27FC236}">
                <a16:creationId xmlns:a16="http://schemas.microsoft.com/office/drawing/2014/main" id="{E0BB94D5-728C-242A-49A8-BC06DCBACFE3}"/>
              </a:ext>
            </a:extLst>
          </p:cNvPr>
          <p:cNvPicPr>
            <a:picLocks noChangeAspect="1"/>
          </p:cNvPicPr>
          <p:nvPr/>
        </p:nvPicPr>
        <p:blipFill rotWithShape="1">
          <a:blip r:embed="rId6"/>
          <a:srcRect l="61530" t="34006" r="8317" b="19985"/>
          <a:stretch/>
        </p:blipFill>
        <p:spPr>
          <a:xfrm>
            <a:off x="6371556" y="2106186"/>
            <a:ext cx="1724026" cy="1646238"/>
          </a:xfrm>
          <a:prstGeom prst="rect">
            <a:avLst/>
          </a:prstGeom>
        </p:spPr>
      </p:pic>
      <p:pic>
        <p:nvPicPr>
          <p:cNvPr id="32" name="Imagem 31">
            <a:extLst>
              <a:ext uri="{FF2B5EF4-FFF2-40B4-BE49-F238E27FC236}">
                <a16:creationId xmlns:a16="http://schemas.microsoft.com/office/drawing/2014/main" id="{FAC8FA6A-5837-AD23-DE67-FA2E96F10C1A}"/>
              </a:ext>
            </a:extLst>
          </p:cNvPr>
          <p:cNvPicPr>
            <a:picLocks noChangeAspect="1"/>
          </p:cNvPicPr>
          <p:nvPr/>
        </p:nvPicPr>
        <p:blipFill rotWithShape="1">
          <a:blip r:embed="rId7"/>
          <a:srcRect l="15000" t="26558" r="52260" b="13725"/>
          <a:stretch/>
        </p:blipFill>
        <p:spPr>
          <a:xfrm>
            <a:off x="8325815" y="2135931"/>
            <a:ext cx="1724842" cy="1597832"/>
          </a:xfrm>
          <a:prstGeom prst="rect">
            <a:avLst/>
          </a:prstGeom>
        </p:spPr>
      </p:pic>
      <p:pic>
        <p:nvPicPr>
          <p:cNvPr id="34" name="Imagem 33">
            <a:extLst>
              <a:ext uri="{FF2B5EF4-FFF2-40B4-BE49-F238E27FC236}">
                <a16:creationId xmlns:a16="http://schemas.microsoft.com/office/drawing/2014/main" id="{BBDFA443-F32A-D533-F97E-CCF9E9D11539}"/>
              </a:ext>
            </a:extLst>
          </p:cNvPr>
          <p:cNvPicPr>
            <a:picLocks noChangeAspect="1"/>
          </p:cNvPicPr>
          <p:nvPr/>
        </p:nvPicPr>
        <p:blipFill rotWithShape="1">
          <a:blip r:embed="rId8"/>
          <a:srcRect l="14388" t="26720" r="52260" b="13997"/>
          <a:stretch/>
        </p:blipFill>
        <p:spPr>
          <a:xfrm>
            <a:off x="3321433" y="4904013"/>
            <a:ext cx="1724025" cy="1608916"/>
          </a:xfrm>
          <a:prstGeom prst="rect">
            <a:avLst/>
          </a:prstGeom>
        </p:spPr>
      </p:pic>
      <p:pic>
        <p:nvPicPr>
          <p:cNvPr id="36" name="Imagem 35">
            <a:extLst>
              <a:ext uri="{FF2B5EF4-FFF2-40B4-BE49-F238E27FC236}">
                <a16:creationId xmlns:a16="http://schemas.microsoft.com/office/drawing/2014/main" id="{24035DE2-8A9F-A420-70EE-6D8E01502D03}"/>
              </a:ext>
            </a:extLst>
          </p:cNvPr>
          <p:cNvPicPr>
            <a:picLocks noChangeAspect="1"/>
          </p:cNvPicPr>
          <p:nvPr/>
        </p:nvPicPr>
        <p:blipFill rotWithShape="1">
          <a:blip r:embed="rId9"/>
          <a:srcRect l="14541" t="27994" r="52260" b="14268"/>
          <a:stretch/>
        </p:blipFill>
        <p:spPr>
          <a:xfrm>
            <a:off x="5509543" y="4904013"/>
            <a:ext cx="1724026" cy="1610516"/>
          </a:xfrm>
          <a:prstGeom prst="rect">
            <a:avLst/>
          </a:prstGeom>
        </p:spPr>
      </p:pic>
    </p:spTree>
    <p:extLst>
      <p:ext uri="{BB962C8B-B14F-4D97-AF65-F5344CB8AC3E}">
        <p14:creationId xmlns:p14="http://schemas.microsoft.com/office/powerpoint/2010/main" val="1231665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bg/>
                                          </p:spTgt>
                                        </p:tgtEl>
                                        <p:attrNameLst>
                                          <p:attrName>style.visibility</p:attrName>
                                        </p:attrNameLst>
                                      </p:cBhvr>
                                      <p:to>
                                        <p:strVal val="visible"/>
                                      </p:to>
                                    </p:set>
                                    <p:animEffect transition="in" filter="fade">
                                      <p:cBhvr>
                                        <p:cTn id="7" dur="500"/>
                                        <p:tgtEl>
                                          <p:spTgt spid="4">
                                            <p:bg/>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xEl>
                                              <p:pRg st="0" end="0"/>
                                            </p:txEl>
                                          </p:spTgt>
                                        </p:tgtEl>
                                        <p:attrNameLst>
                                          <p:attrName>style.visibility</p:attrName>
                                        </p:attrNameLst>
                                      </p:cBhvr>
                                      <p:to>
                                        <p:strVal val="visible"/>
                                      </p:to>
                                    </p:set>
                                    <p:animEffect transition="in" filter="fade">
                                      <p:cBhvr>
                                        <p:cTn id="10" dur="500"/>
                                        <p:tgtEl>
                                          <p:spTgt spid="4">
                                            <p:txEl>
                                              <p:pRg st="0" end="0"/>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500"/>
                                        <p:tgtEl>
                                          <p:spTgt spid="1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6">
                                            <p:bg/>
                                          </p:spTgt>
                                        </p:tgtEl>
                                        <p:attrNameLst>
                                          <p:attrName>style.visibility</p:attrName>
                                        </p:attrNameLst>
                                      </p:cBhvr>
                                      <p:to>
                                        <p:strVal val="visible"/>
                                      </p:to>
                                    </p:set>
                                    <p:animEffect transition="in" filter="fade">
                                      <p:cBhvr>
                                        <p:cTn id="18" dur="500"/>
                                        <p:tgtEl>
                                          <p:spTgt spid="6">
                                            <p:bg/>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6">
                                            <p:txEl>
                                              <p:pRg st="0" end="0"/>
                                            </p:txEl>
                                          </p:spTgt>
                                        </p:tgtEl>
                                        <p:attrNameLst>
                                          <p:attrName>style.visibility</p:attrName>
                                        </p:attrNameLst>
                                      </p:cBhvr>
                                      <p:to>
                                        <p:strVal val="visible"/>
                                      </p:to>
                                    </p:set>
                                    <p:animEffect transition="in" filter="fade">
                                      <p:cBhvr>
                                        <p:cTn id="21" dur="500"/>
                                        <p:tgtEl>
                                          <p:spTgt spid="6">
                                            <p:txEl>
                                              <p:pRg st="0" end="0"/>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26"/>
                                        </p:tgtEl>
                                        <p:attrNameLst>
                                          <p:attrName>style.visibility</p:attrName>
                                        </p:attrNameLst>
                                      </p:cBhvr>
                                      <p:to>
                                        <p:strVal val="visible"/>
                                      </p:to>
                                    </p:set>
                                    <p:animEffect transition="in" filter="fade">
                                      <p:cBhvr>
                                        <p:cTn id="24" dur="500"/>
                                        <p:tgtEl>
                                          <p:spTgt spid="26"/>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8">
                                            <p:bg/>
                                          </p:spTgt>
                                        </p:tgtEl>
                                        <p:attrNameLst>
                                          <p:attrName>style.visibility</p:attrName>
                                        </p:attrNameLst>
                                      </p:cBhvr>
                                      <p:to>
                                        <p:strVal val="visible"/>
                                      </p:to>
                                    </p:set>
                                    <p:animEffect transition="in" filter="fade">
                                      <p:cBhvr>
                                        <p:cTn id="29" dur="500"/>
                                        <p:tgtEl>
                                          <p:spTgt spid="8">
                                            <p:bg/>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8">
                                            <p:txEl>
                                              <p:pRg st="0" end="0"/>
                                            </p:txEl>
                                          </p:spTgt>
                                        </p:tgtEl>
                                        <p:attrNameLst>
                                          <p:attrName>style.visibility</p:attrName>
                                        </p:attrNameLst>
                                      </p:cBhvr>
                                      <p:to>
                                        <p:strVal val="visible"/>
                                      </p:to>
                                    </p:set>
                                    <p:animEffect transition="in" filter="fade">
                                      <p:cBhvr>
                                        <p:cTn id="32" dur="500"/>
                                        <p:tgtEl>
                                          <p:spTgt spid="8">
                                            <p:txEl>
                                              <p:pRg st="0" end="0"/>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28"/>
                                        </p:tgtEl>
                                        <p:attrNameLst>
                                          <p:attrName>style.visibility</p:attrName>
                                        </p:attrNameLst>
                                      </p:cBhvr>
                                      <p:to>
                                        <p:strVal val="visible"/>
                                      </p:to>
                                    </p:set>
                                    <p:animEffect transition="in" filter="fade">
                                      <p:cBhvr>
                                        <p:cTn id="35" dur="500"/>
                                        <p:tgtEl>
                                          <p:spTgt spid="28"/>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0">
                                            <p:bg/>
                                          </p:spTgt>
                                        </p:tgtEl>
                                        <p:attrNameLst>
                                          <p:attrName>style.visibility</p:attrName>
                                        </p:attrNameLst>
                                      </p:cBhvr>
                                      <p:to>
                                        <p:strVal val="visible"/>
                                      </p:to>
                                    </p:set>
                                    <p:animEffect transition="in" filter="fade">
                                      <p:cBhvr>
                                        <p:cTn id="40" dur="500"/>
                                        <p:tgtEl>
                                          <p:spTgt spid="10">
                                            <p:bg/>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0">
                                            <p:txEl>
                                              <p:pRg st="0" end="0"/>
                                            </p:txEl>
                                          </p:spTgt>
                                        </p:tgtEl>
                                        <p:attrNameLst>
                                          <p:attrName>style.visibility</p:attrName>
                                        </p:attrNameLst>
                                      </p:cBhvr>
                                      <p:to>
                                        <p:strVal val="visible"/>
                                      </p:to>
                                    </p:set>
                                    <p:animEffect transition="in" filter="fade">
                                      <p:cBhvr>
                                        <p:cTn id="43" dur="500"/>
                                        <p:tgtEl>
                                          <p:spTgt spid="10">
                                            <p:txEl>
                                              <p:pRg st="0" end="0"/>
                                            </p:txEl>
                                          </p:spTgt>
                                        </p:tgtEl>
                                      </p:cBhvr>
                                    </p:animEffect>
                                  </p:childTnLst>
                                </p:cTn>
                              </p:par>
                              <p:par>
                                <p:cTn id="44" presetID="10" presetClass="entr" presetSubtype="0" fill="hold" nodeType="withEffect">
                                  <p:stCondLst>
                                    <p:cond delay="0"/>
                                  </p:stCondLst>
                                  <p:childTnLst>
                                    <p:set>
                                      <p:cBhvr>
                                        <p:cTn id="45" dur="1" fill="hold">
                                          <p:stCondLst>
                                            <p:cond delay="0"/>
                                          </p:stCondLst>
                                        </p:cTn>
                                        <p:tgtEl>
                                          <p:spTgt spid="30"/>
                                        </p:tgtEl>
                                        <p:attrNameLst>
                                          <p:attrName>style.visibility</p:attrName>
                                        </p:attrNameLst>
                                      </p:cBhvr>
                                      <p:to>
                                        <p:strVal val="visible"/>
                                      </p:to>
                                    </p:set>
                                    <p:animEffect transition="in" filter="fade">
                                      <p:cBhvr>
                                        <p:cTn id="46" dur="500"/>
                                        <p:tgtEl>
                                          <p:spTgt spid="30"/>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12">
                                            <p:bg/>
                                          </p:spTgt>
                                        </p:tgtEl>
                                        <p:attrNameLst>
                                          <p:attrName>style.visibility</p:attrName>
                                        </p:attrNameLst>
                                      </p:cBhvr>
                                      <p:to>
                                        <p:strVal val="visible"/>
                                      </p:to>
                                    </p:set>
                                    <p:animEffect transition="in" filter="fade">
                                      <p:cBhvr>
                                        <p:cTn id="51" dur="500"/>
                                        <p:tgtEl>
                                          <p:spTgt spid="12">
                                            <p:bg/>
                                          </p:spTgt>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12">
                                            <p:txEl>
                                              <p:pRg st="0" end="0"/>
                                            </p:txEl>
                                          </p:spTgt>
                                        </p:tgtEl>
                                        <p:attrNameLst>
                                          <p:attrName>style.visibility</p:attrName>
                                        </p:attrNameLst>
                                      </p:cBhvr>
                                      <p:to>
                                        <p:strVal val="visible"/>
                                      </p:to>
                                    </p:set>
                                    <p:animEffect transition="in" filter="fade">
                                      <p:cBhvr>
                                        <p:cTn id="54" dur="500"/>
                                        <p:tgtEl>
                                          <p:spTgt spid="12">
                                            <p:txEl>
                                              <p:pRg st="0" end="0"/>
                                            </p:txEl>
                                          </p:spTgt>
                                        </p:tgtEl>
                                      </p:cBhvr>
                                    </p:animEffect>
                                  </p:childTnLst>
                                </p:cTn>
                              </p:par>
                              <p:par>
                                <p:cTn id="55" presetID="10" presetClass="entr" presetSubtype="0" fill="hold" nodeType="withEffect">
                                  <p:stCondLst>
                                    <p:cond delay="0"/>
                                  </p:stCondLst>
                                  <p:childTnLst>
                                    <p:set>
                                      <p:cBhvr>
                                        <p:cTn id="56" dur="1" fill="hold">
                                          <p:stCondLst>
                                            <p:cond delay="0"/>
                                          </p:stCondLst>
                                        </p:cTn>
                                        <p:tgtEl>
                                          <p:spTgt spid="32"/>
                                        </p:tgtEl>
                                        <p:attrNameLst>
                                          <p:attrName>style.visibility</p:attrName>
                                        </p:attrNameLst>
                                      </p:cBhvr>
                                      <p:to>
                                        <p:strVal val="visible"/>
                                      </p:to>
                                    </p:set>
                                    <p:animEffect transition="in" filter="fade">
                                      <p:cBhvr>
                                        <p:cTn id="57" dur="500"/>
                                        <p:tgtEl>
                                          <p:spTgt spid="32"/>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14">
                                            <p:bg/>
                                          </p:spTgt>
                                        </p:tgtEl>
                                        <p:attrNameLst>
                                          <p:attrName>style.visibility</p:attrName>
                                        </p:attrNameLst>
                                      </p:cBhvr>
                                      <p:to>
                                        <p:strVal val="visible"/>
                                      </p:to>
                                    </p:set>
                                    <p:animEffect transition="in" filter="fade">
                                      <p:cBhvr>
                                        <p:cTn id="62" dur="500"/>
                                        <p:tgtEl>
                                          <p:spTgt spid="14">
                                            <p:bg/>
                                          </p:spTgt>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14">
                                            <p:txEl>
                                              <p:pRg st="0" end="0"/>
                                            </p:txEl>
                                          </p:spTgt>
                                        </p:tgtEl>
                                        <p:attrNameLst>
                                          <p:attrName>style.visibility</p:attrName>
                                        </p:attrNameLst>
                                      </p:cBhvr>
                                      <p:to>
                                        <p:strVal val="visible"/>
                                      </p:to>
                                    </p:set>
                                    <p:animEffect transition="in" filter="fade">
                                      <p:cBhvr>
                                        <p:cTn id="65" dur="500"/>
                                        <p:tgtEl>
                                          <p:spTgt spid="14">
                                            <p:txEl>
                                              <p:pRg st="0" end="0"/>
                                            </p:txEl>
                                          </p:spTgt>
                                        </p:tgtEl>
                                      </p:cBhvr>
                                    </p:animEffect>
                                  </p:childTnLst>
                                </p:cTn>
                              </p:par>
                              <p:par>
                                <p:cTn id="66" presetID="10" presetClass="entr" presetSubtype="0" fill="hold" nodeType="withEffect">
                                  <p:stCondLst>
                                    <p:cond delay="0"/>
                                  </p:stCondLst>
                                  <p:childTnLst>
                                    <p:set>
                                      <p:cBhvr>
                                        <p:cTn id="67" dur="1" fill="hold">
                                          <p:stCondLst>
                                            <p:cond delay="0"/>
                                          </p:stCondLst>
                                        </p:cTn>
                                        <p:tgtEl>
                                          <p:spTgt spid="34"/>
                                        </p:tgtEl>
                                        <p:attrNameLst>
                                          <p:attrName>style.visibility</p:attrName>
                                        </p:attrNameLst>
                                      </p:cBhvr>
                                      <p:to>
                                        <p:strVal val="visible"/>
                                      </p:to>
                                    </p:set>
                                    <p:animEffect transition="in" filter="fade">
                                      <p:cBhvr>
                                        <p:cTn id="68" dur="500"/>
                                        <p:tgtEl>
                                          <p:spTgt spid="34"/>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16">
                                            <p:bg/>
                                          </p:spTgt>
                                        </p:tgtEl>
                                        <p:attrNameLst>
                                          <p:attrName>style.visibility</p:attrName>
                                        </p:attrNameLst>
                                      </p:cBhvr>
                                      <p:to>
                                        <p:strVal val="visible"/>
                                      </p:to>
                                    </p:set>
                                    <p:animEffect transition="in" filter="fade">
                                      <p:cBhvr>
                                        <p:cTn id="73" dur="500"/>
                                        <p:tgtEl>
                                          <p:spTgt spid="16">
                                            <p:bg/>
                                          </p:spTgt>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16">
                                            <p:txEl>
                                              <p:pRg st="0" end="0"/>
                                            </p:txEl>
                                          </p:spTgt>
                                        </p:tgtEl>
                                        <p:attrNameLst>
                                          <p:attrName>style.visibility</p:attrName>
                                        </p:attrNameLst>
                                      </p:cBhvr>
                                      <p:to>
                                        <p:strVal val="visible"/>
                                      </p:to>
                                    </p:set>
                                    <p:animEffect transition="in" filter="fade">
                                      <p:cBhvr>
                                        <p:cTn id="76" dur="500"/>
                                        <p:tgtEl>
                                          <p:spTgt spid="16">
                                            <p:txEl>
                                              <p:pRg st="0" end="0"/>
                                            </p:txEl>
                                          </p:spTgt>
                                        </p:tgtEl>
                                      </p:cBhvr>
                                    </p:animEffect>
                                  </p:childTnLst>
                                </p:cTn>
                              </p:par>
                              <p:par>
                                <p:cTn id="77" presetID="10" presetClass="entr" presetSubtype="0" fill="hold" nodeType="withEffect">
                                  <p:stCondLst>
                                    <p:cond delay="0"/>
                                  </p:stCondLst>
                                  <p:childTnLst>
                                    <p:set>
                                      <p:cBhvr>
                                        <p:cTn id="78" dur="1" fill="hold">
                                          <p:stCondLst>
                                            <p:cond delay="0"/>
                                          </p:stCondLst>
                                        </p:cTn>
                                        <p:tgtEl>
                                          <p:spTgt spid="36"/>
                                        </p:tgtEl>
                                        <p:attrNameLst>
                                          <p:attrName>style.visibility</p:attrName>
                                        </p:attrNameLst>
                                      </p:cBhvr>
                                      <p:to>
                                        <p:strVal val="visible"/>
                                      </p:to>
                                    </p:set>
                                    <p:animEffect transition="in" filter="fade">
                                      <p:cBhvr>
                                        <p:cTn id="79"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animBg="1"/>
      <p:bldP spid="6" grpId="0" uiExpand="1" build="p" animBg="1"/>
      <p:bldP spid="8" grpId="0" uiExpand="1" build="p" animBg="1"/>
      <p:bldP spid="10" grpId="0" uiExpand="1" build="p" animBg="1"/>
      <p:bldP spid="12" grpId="0" uiExpand="1" build="p" animBg="1"/>
      <p:bldP spid="14" grpId="0" uiExpand="1" build="p" animBg="1"/>
      <p:bldP spid="16" grpId="0" uiExpand="1" build="p"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3F97241-253F-99C9-1448-1BF5C68E5C9F}"/>
              </a:ext>
            </a:extLst>
          </p:cNvPr>
          <p:cNvSpPr>
            <a:spLocks noGrp="1"/>
          </p:cNvSpPr>
          <p:nvPr>
            <p:ph type="title"/>
          </p:nvPr>
        </p:nvSpPr>
        <p:spPr/>
        <p:txBody>
          <a:bodyPr/>
          <a:lstStyle/>
          <a:p>
            <a:r>
              <a:rPr lang="pt-BR" dirty="0"/>
              <a:t>Manual de Intervenções MI-</a:t>
            </a:r>
            <a:r>
              <a:rPr lang="pt-BR" dirty="0" err="1"/>
              <a:t>mhGAP</a:t>
            </a:r>
            <a:r>
              <a:rPr lang="pt-BR" dirty="0"/>
              <a:t> Versão 2.0</a:t>
            </a:r>
          </a:p>
        </p:txBody>
      </p:sp>
      <p:sp>
        <p:nvSpPr>
          <p:cNvPr id="3" name="Espaço Reservado para Texto 2">
            <a:extLst>
              <a:ext uri="{FF2B5EF4-FFF2-40B4-BE49-F238E27FC236}">
                <a16:creationId xmlns:a16="http://schemas.microsoft.com/office/drawing/2014/main" id="{F9DEB9F9-AD48-61D3-0F66-528E7BB3A9DF}"/>
              </a:ext>
            </a:extLst>
          </p:cNvPr>
          <p:cNvSpPr>
            <a:spLocks noGrp="1"/>
          </p:cNvSpPr>
          <p:nvPr>
            <p:ph type="body" sz="quarter" idx="4294967295"/>
          </p:nvPr>
        </p:nvSpPr>
        <p:spPr>
          <a:xfrm>
            <a:off x="673100" y="1860913"/>
            <a:ext cx="11242675" cy="1430338"/>
          </a:xfrm>
        </p:spPr>
        <p:txBody>
          <a:bodyPr/>
          <a:lstStyle/>
          <a:p>
            <a:pPr marL="0" indent="0">
              <a:buNone/>
            </a:pPr>
            <a:r>
              <a:rPr lang="pt-BR" sz="2000" dirty="0"/>
              <a:t>Guia com orientações baseadas em evidências e organizado em diagramas e fluxogramas que permitem ao profissional não especialista diagnosticar e tratar transtornos mentais considerados prioritários (com base nos critérios de mortalidade, morbidade e incapacidade). O MI-</a:t>
            </a:r>
            <a:r>
              <a:rPr lang="pt-BR" sz="2000" dirty="0" err="1"/>
              <a:t>mhGAP</a:t>
            </a:r>
            <a:r>
              <a:rPr lang="pt-BR" sz="2000" dirty="0"/>
              <a:t> (Versão 2.0) organizados com as seguintes abordagens:</a:t>
            </a:r>
          </a:p>
        </p:txBody>
      </p:sp>
      <p:graphicFrame>
        <p:nvGraphicFramePr>
          <p:cNvPr id="8" name="Espaço Reservado para SmartArt 7">
            <a:extLst>
              <a:ext uri="{FF2B5EF4-FFF2-40B4-BE49-F238E27FC236}">
                <a16:creationId xmlns:a16="http://schemas.microsoft.com/office/drawing/2014/main" id="{89E5A301-DC0B-54C0-FF44-CFCD56033CA7}"/>
              </a:ext>
            </a:extLst>
          </p:cNvPr>
          <p:cNvGraphicFramePr>
            <a:graphicFrameLocks noGrp="1"/>
          </p:cNvGraphicFramePr>
          <p:nvPr>
            <p:ph type="dgm" sz="quarter" idx="4294967295"/>
            <p:extLst>
              <p:ext uri="{D42A27DB-BD31-4B8C-83A1-F6EECF244321}">
                <p14:modId xmlns:p14="http://schemas.microsoft.com/office/powerpoint/2010/main" val="4223422450"/>
              </p:ext>
            </p:extLst>
          </p:nvPr>
        </p:nvGraphicFramePr>
        <p:xfrm>
          <a:off x="710422" y="3552825"/>
          <a:ext cx="7151688" cy="29924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Imagem 8">
            <a:extLst>
              <a:ext uri="{FF2B5EF4-FFF2-40B4-BE49-F238E27FC236}">
                <a16:creationId xmlns:a16="http://schemas.microsoft.com/office/drawing/2014/main" id="{0ADAEF28-8DDE-2BEF-F88C-BA98A141F7EF}"/>
              </a:ext>
            </a:extLst>
          </p:cNvPr>
          <p:cNvPicPr>
            <a:picLocks noChangeAspect="1"/>
          </p:cNvPicPr>
          <p:nvPr/>
        </p:nvPicPr>
        <p:blipFill rotWithShape="1">
          <a:blip r:embed="rId8"/>
          <a:srcRect l="22065" t="20482" r="23478" b="6851"/>
          <a:stretch/>
        </p:blipFill>
        <p:spPr>
          <a:xfrm>
            <a:off x="8059738" y="3552825"/>
            <a:ext cx="3856037" cy="2992437"/>
          </a:xfrm>
          <a:prstGeom prst="rect">
            <a:avLst/>
          </a:prstGeom>
        </p:spPr>
      </p:pic>
    </p:spTree>
    <p:extLst>
      <p:ext uri="{BB962C8B-B14F-4D97-AF65-F5344CB8AC3E}">
        <p14:creationId xmlns:p14="http://schemas.microsoft.com/office/powerpoint/2010/main" val="1023012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animEffect transition="in" filter="fade">
                                      <p:cBhvr>
                                        <p:cTn id="7" dur="500"/>
                                        <p:tgtEl>
                                          <p:spTgt spid="3">
                                            <p:bg/>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5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graphicEl>
                                              <a:dgm id="{D48B4175-D3F7-4E17-A70D-5994AD857C40}"/>
                                            </p:graphicEl>
                                          </p:spTgt>
                                        </p:tgtEl>
                                        <p:attrNameLst>
                                          <p:attrName>style.visibility</p:attrName>
                                        </p:attrNameLst>
                                      </p:cBhvr>
                                      <p:to>
                                        <p:strVal val="visible"/>
                                      </p:to>
                                    </p:set>
                                    <p:animEffect transition="in" filter="fade">
                                      <p:cBhvr>
                                        <p:cTn id="15" dur="500"/>
                                        <p:tgtEl>
                                          <p:spTgt spid="8">
                                            <p:graphicEl>
                                              <a:dgm id="{D48B4175-D3F7-4E17-A70D-5994AD857C40}"/>
                                            </p:graphic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8">
                                            <p:graphicEl>
                                              <a:dgm id="{7307BC3E-A073-4DF9-8A42-C23C57D59BFF}"/>
                                            </p:graphicEl>
                                          </p:spTgt>
                                        </p:tgtEl>
                                        <p:attrNameLst>
                                          <p:attrName>style.visibility</p:attrName>
                                        </p:attrNameLst>
                                      </p:cBhvr>
                                      <p:to>
                                        <p:strVal val="visible"/>
                                      </p:to>
                                    </p:set>
                                    <p:animEffect transition="in" filter="fade">
                                      <p:cBhvr>
                                        <p:cTn id="20" dur="500"/>
                                        <p:tgtEl>
                                          <p:spTgt spid="8">
                                            <p:graphicEl>
                                              <a:dgm id="{7307BC3E-A073-4DF9-8A42-C23C57D59BFF}"/>
                                            </p:graphic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8">
                                            <p:graphicEl>
                                              <a:dgm id="{5E25B6D3-4A31-4B92-B7FE-31BF5FC11E92}"/>
                                            </p:graphicEl>
                                          </p:spTgt>
                                        </p:tgtEl>
                                        <p:attrNameLst>
                                          <p:attrName>style.visibility</p:attrName>
                                        </p:attrNameLst>
                                      </p:cBhvr>
                                      <p:to>
                                        <p:strVal val="visible"/>
                                      </p:to>
                                    </p:set>
                                    <p:animEffect transition="in" filter="fade">
                                      <p:cBhvr>
                                        <p:cTn id="25" dur="500"/>
                                        <p:tgtEl>
                                          <p:spTgt spid="8">
                                            <p:graphicEl>
                                              <a:dgm id="{5E25B6D3-4A31-4B92-B7FE-31BF5FC11E92}"/>
                                            </p:graphic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8">
                                            <p:graphicEl>
                                              <a:dgm id="{E566735D-7049-4212-9480-82ADD289CF66}"/>
                                            </p:graphicEl>
                                          </p:spTgt>
                                        </p:tgtEl>
                                        <p:attrNameLst>
                                          <p:attrName>style.visibility</p:attrName>
                                        </p:attrNameLst>
                                      </p:cBhvr>
                                      <p:to>
                                        <p:strVal val="visible"/>
                                      </p:to>
                                    </p:set>
                                    <p:animEffect transition="in" filter="fade">
                                      <p:cBhvr>
                                        <p:cTn id="30" dur="500"/>
                                        <p:tgtEl>
                                          <p:spTgt spid="8">
                                            <p:graphicEl>
                                              <a:dgm id="{E566735D-7049-4212-9480-82ADD289CF66}"/>
                                            </p:graphic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8">
                                            <p:graphicEl>
                                              <a:dgm id="{99671419-30EF-493E-BD55-CF0C592FB1C3}"/>
                                            </p:graphicEl>
                                          </p:spTgt>
                                        </p:tgtEl>
                                        <p:attrNameLst>
                                          <p:attrName>style.visibility</p:attrName>
                                        </p:attrNameLst>
                                      </p:cBhvr>
                                      <p:to>
                                        <p:strVal val="visible"/>
                                      </p:to>
                                    </p:set>
                                    <p:animEffect transition="in" filter="fade">
                                      <p:cBhvr>
                                        <p:cTn id="35" dur="500"/>
                                        <p:tgtEl>
                                          <p:spTgt spid="8">
                                            <p:graphicEl>
                                              <a:dgm id="{99671419-30EF-493E-BD55-CF0C592FB1C3}"/>
                                            </p:graphic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8">
                                            <p:graphicEl>
                                              <a:dgm id="{A5049151-3159-411F-8B78-0473CDBDAA28}"/>
                                            </p:graphicEl>
                                          </p:spTgt>
                                        </p:tgtEl>
                                        <p:attrNameLst>
                                          <p:attrName>style.visibility</p:attrName>
                                        </p:attrNameLst>
                                      </p:cBhvr>
                                      <p:to>
                                        <p:strVal val="visible"/>
                                      </p:to>
                                    </p:set>
                                    <p:animEffect transition="in" filter="fade">
                                      <p:cBhvr>
                                        <p:cTn id="40" dur="500"/>
                                        <p:tgtEl>
                                          <p:spTgt spid="8">
                                            <p:graphicEl>
                                              <a:dgm id="{A5049151-3159-411F-8B78-0473CDBDAA28}"/>
                                            </p:graphic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8">
                                            <p:graphicEl>
                                              <a:dgm id="{1D4DA032-C69B-40AD-8D73-5224BE161E81}"/>
                                            </p:graphicEl>
                                          </p:spTgt>
                                        </p:tgtEl>
                                        <p:attrNameLst>
                                          <p:attrName>style.visibility</p:attrName>
                                        </p:attrNameLst>
                                      </p:cBhvr>
                                      <p:to>
                                        <p:strVal val="visible"/>
                                      </p:to>
                                    </p:set>
                                    <p:animEffect transition="in" filter="fade">
                                      <p:cBhvr>
                                        <p:cTn id="45" dur="500"/>
                                        <p:tgtEl>
                                          <p:spTgt spid="8">
                                            <p:graphicEl>
                                              <a:dgm id="{1D4DA032-C69B-40AD-8D73-5224BE161E81}"/>
                                            </p:graphic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8">
                                            <p:graphicEl>
                                              <a:dgm id="{6257F916-C37D-4777-B80A-D3CA7028CEDD}"/>
                                            </p:graphicEl>
                                          </p:spTgt>
                                        </p:tgtEl>
                                        <p:attrNameLst>
                                          <p:attrName>style.visibility</p:attrName>
                                        </p:attrNameLst>
                                      </p:cBhvr>
                                      <p:to>
                                        <p:strVal val="visible"/>
                                      </p:to>
                                    </p:set>
                                    <p:animEffect transition="in" filter="fade">
                                      <p:cBhvr>
                                        <p:cTn id="50" dur="500"/>
                                        <p:tgtEl>
                                          <p:spTgt spid="8">
                                            <p:graphicEl>
                                              <a:dgm id="{6257F916-C37D-4777-B80A-D3CA7028CEDD}"/>
                                            </p:graphicEl>
                                          </p:spTgt>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8">
                                            <p:graphicEl>
                                              <a:dgm id="{08D8FA12-92A8-4ABC-8FDD-EFAED589E4CB}"/>
                                            </p:graphicEl>
                                          </p:spTgt>
                                        </p:tgtEl>
                                        <p:attrNameLst>
                                          <p:attrName>style.visibility</p:attrName>
                                        </p:attrNameLst>
                                      </p:cBhvr>
                                      <p:to>
                                        <p:strVal val="visible"/>
                                      </p:to>
                                    </p:set>
                                    <p:animEffect transition="in" filter="fade">
                                      <p:cBhvr>
                                        <p:cTn id="55" dur="500"/>
                                        <p:tgtEl>
                                          <p:spTgt spid="8">
                                            <p:graphicEl>
                                              <a:dgm id="{08D8FA12-92A8-4ABC-8FDD-EFAED589E4CB}"/>
                                            </p:graphicEl>
                                          </p:spTgt>
                                        </p:tgtEl>
                                      </p:cBhvr>
                                    </p:animEffect>
                                  </p:childTnLst>
                                </p:cTn>
                              </p:par>
                              <p:par>
                                <p:cTn id="56" presetID="10" presetClass="entr" presetSubtype="0" fill="hold" nodeType="withEffect">
                                  <p:stCondLst>
                                    <p:cond delay="0"/>
                                  </p:stCondLst>
                                  <p:childTnLst>
                                    <p:set>
                                      <p:cBhvr>
                                        <p:cTn id="57" dur="1" fill="hold">
                                          <p:stCondLst>
                                            <p:cond delay="0"/>
                                          </p:stCondLst>
                                        </p:cTn>
                                        <p:tgtEl>
                                          <p:spTgt spid="9"/>
                                        </p:tgtEl>
                                        <p:attrNameLst>
                                          <p:attrName>style.visibility</p:attrName>
                                        </p:attrNameLst>
                                      </p:cBhvr>
                                      <p:to>
                                        <p:strVal val="visible"/>
                                      </p:to>
                                    </p:set>
                                    <p:animEffect transition="in" filter="fade">
                                      <p:cBhvr>
                                        <p:cTn id="5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Graphic spid="8" grpId="0" uiExpand="1">
        <p:bldSub>
          <a:bldDgm bld="one"/>
        </p:bldSub>
      </p:bldGraphic>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Espaço Reservado para Imagem 12">
            <a:extLst>
              <a:ext uri="{FF2B5EF4-FFF2-40B4-BE49-F238E27FC236}">
                <a16:creationId xmlns:a16="http://schemas.microsoft.com/office/drawing/2014/main" id="{A844B00D-5759-47AC-8CD5-06AF6F6F3DCA}"/>
              </a:ext>
            </a:extLst>
          </p:cNvPr>
          <p:cNvPicPr>
            <a:picLocks noGrp="1" noChangeAspect="1"/>
          </p:cNvPicPr>
          <p:nvPr>
            <p:ph type="pic" sz="quarter" idx="12"/>
          </p:nvPr>
        </p:nvPicPr>
        <p:blipFill>
          <a:blip r:embed="rId3">
            <a:extLst>
              <a:ext uri="{28A0092B-C50C-407E-A947-70E740481C1C}">
                <a14:useLocalDpi xmlns:a14="http://schemas.microsoft.com/office/drawing/2010/main" val="0"/>
              </a:ext>
            </a:extLst>
          </a:blip>
          <a:srcRect/>
          <a:stretch>
            <a:fillRect/>
          </a:stretch>
        </p:blipFill>
        <p:spPr/>
      </p:pic>
      <p:sp>
        <p:nvSpPr>
          <p:cNvPr id="3" name="Título 2">
            <a:extLst>
              <a:ext uri="{FF2B5EF4-FFF2-40B4-BE49-F238E27FC236}">
                <a16:creationId xmlns:a16="http://schemas.microsoft.com/office/drawing/2014/main" id="{8020722E-1179-9F88-D765-B02BDE8582AA}"/>
              </a:ext>
            </a:extLst>
          </p:cNvPr>
          <p:cNvSpPr>
            <a:spLocks noGrp="1"/>
          </p:cNvSpPr>
          <p:nvPr>
            <p:ph type="ctrTitle"/>
          </p:nvPr>
        </p:nvSpPr>
        <p:spPr/>
        <p:txBody>
          <a:bodyPr/>
          <a:lstStyle/>
          <a:p>
            <a:endParaRPr lang="pt-BR" dirty="0"/>
          </a:p>
        </p:txBody>
      </p:sp>
      <p:sp>
        <p:nvSpPr>
          <p:cNvPr id="14" name="CaixaDeTexto 13">
            <a:extLst>
              <a:ext uri="{FF2B5EF4-FFF2-40B4-BE49-F238E27FC236}">
                <a16:creationId xmlns:a16="http://schemas.microsoft.com/office/drawing/2014/main" id="{BFBB3EB5-77C3-0100-B24D-4084AAA2E2E6}"/>
              </a:ext>
            </a:extLst>
          </p:cNvPr>
          <p:cNvSpPr txBox="1"/>
          <p:nvPr/>
        </p:nvSpPr>
        <p:spPr>
          <a:xfrm>
            <a:off x="3712223" y="751344"/>
            <a:ext cx="4767554" cy="2677656"/>
          </a:xfrm>
          <a:prstGeom prst="rect">
            <a:avLst/>
          </a:prstGeom>
          <a:noFill/>
        </p:spPr>
        <p:txBody>
          <a:bodyPr wrap="square" rtlCol="0">
            <a:spAutoFit/>
          </a:bodyPr>
          <a:lstStyle/>
          <a:p>
            <a:pPr algn="just"/>
            <a:r>
              <a:rPr lang="pt-BR" sz="2400" dirty="0">
                <a:solidFill>
                  <a:schemeClr val="bg1"/>
                </a:solidFill>
              </a:rPr>
              <a:t>"A saúde mental é tão importante quanto a saúde física. Se você está lutando com sua saúde mental, não tenha medo de pedir ajuda. Você não está sozinho."  </a:t>
            </a:r>
          </a:p>
          <a:p>
            <a:pPr algn="r"/>
            <a:endParaRPr lang="pt-BR" sz="2400" dirty="0">
              <a:solidFill>
                <a:schemeClr val="bg1"/>
              </a:solidFill>
            </a:endParaRPr>
          </a:p>
          <a:p>
            <a:pPr algn="r"/>
            <a:r>
              <a:rPr lang="pt-BR" sz="2400" dirty="0">
                <a:solidFill>
                  <a:schemeClr val="bg1"/>
                </a:solidFill>
              </a:rPr>
              <a:t>Michelle Obama</a:t>
            </a:r>
          </a:p>
        </p:txBody>
      </p:sp>
    </p:spTree>
    <p:extLst>
      <p:ext uri="{BB962C8B-B14F-4D97-AF65-F5344CB8AC3E}">
        <p14:creationId xmlns:p14="http://schemas.microsoft.com/office/powerpoint/2010/main" val="19204694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199A28C-5396-BB04-9667-CFEF2FBFEED3}"/>
              </a:ext>
            </a:extLst>
          </p:cNvPr>
          <p:cNvSpPr>
            <a:spLocks noGrp="1"/>
          </p:cNvSpPr>
          <p:nvPr>
            <p:ph type="title"/>
          </p:nvPr>
        </p:nvSpPr>
        <p:spPr/>
        <p:txBody>
          <a:bodyPr/>
          <a:lstStyle/>
          <a:p>
            <a:r>
              <a:rPr lang="pt-BR" dirty="0"/>
              <a:t>Nuvem de palavras</a:t>
            </a:r>
          </a:p>
        </p:txBody>
      </p:sp>
      <p:sp>
        <p:nvSpPr>
          <p:cNvPr id="3" name="Espaço Reservado para Texto 2">
            <a:extLst>
              <a:ext uri="{FF2B5EF4-FFF2-40B4-BE49-F238E27FC236}">
                <a16:creationId xmlns:a16="http://schemas.microsoft.com/office/drawing/2014/main" id="{B412147F-CE7D-7A15-AA78-8B52AB6AE751}"/>
              </a:ext>
            </a:extLst>
          </p:cNvPr>
          <p:cNvSpPr>
            <a:spLocks noGrp="1"/>
          </p:cNvSpPr>
          <p:nvPr>
            <p:ph type="body" sz="quarter" idx="11"/>
          </p:nvPr>
        </p:nvSpPr>
        <p:spPr/>
        <p:txBody>
          <a:bodyPr/>
          <a:lstStyle/>
          <a:p>
            <a:pPr algn="ctr"/>
            <a:r>
              <a:rPr lang="pt-BR" sz="2800" dirty="0"/>
              <a:t>Resuma em uma única palavra suas perspectivas para o curso.</a:t>
            </a:r>
          </a:p>
        </p:txBody>
      </p:sp>
      <p:pic>
        <p:nvPicPr>
          <p:cNvPr id="6" name="Espaço Reservado para Imagem 5">
            <a:extLst>
              <a:ext uri="{FF2B5EF4-FFF2-40B4-BE49-F238E27FC236}">
                <a16:creationId xmlns:a16="http://schemas.microsoft.com/office/drawing/2014/main" id="{120ADDF4-ACE1-D01B-DAFF-3762CA196FFB}"/>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a:stretch>
            <a:fillRect/>
          </a:stretch>
        </p:blipFill>
        <p:spPr/>
      </p:pic>
    </p:spTree>
    <p:extLst>
      <p:ext uri="{BB962C8B-B14F-4D97-AF65-F5344CB8AC3E}">
        <p14:creationId xmlns:p14="http://schemas.microsoft.com/office/powerpoint/2010/main" val="669957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3B6C21A-6015-8EF4-3212-028EEE3020D0}"/>
              </a:ext>
            </a:extLst>
          </p:cNvPr>
          <p:cNvSpPr>
            <a:spLocks noGrp="1"/>
          </p:cNvSpPr>
          <p:nvPr>
            <p:ph type="title"/>
          </p:nvPr>
        </p:nvSpPr>
        <p:spPr/>
        <p:txBody>
          <a:bodyPr/>
          <a:lstStyle/>
          <a:p>
            <a:r>
              <a:rPr lang="pt-BR" dirty="0"/>
              <a:t>perguntas</a:t>
            </a:r>
          </a:p>
        </p:txBody>
      </p:sp>
      <p:sp>
        <p:nvSpPr>
          <p:cNvPr id="3" name="Espaço Reservado para Conteúdo 2">
            <a:extLst>
              <a:ext uri="{FF2B5EF4-FFF2-40B4-BE49-F238E27FC236}">
                <a16:creationId xmlns:a16="http://schemas.microsoft.com/office/drawing/2014/main" id="{6FF5CE9D-7C49-E486-22FD-E8D254B3CE22}"/>
              </a:ext>
            </a:extLst>
          </p:cNvPr>
          <p:cNvSpPr>
            <a:spLocks noGrp="1"/>
          </p:cNvSpPr>
          <p:nvPr>
            <p:ph sz="quarter" idx="10"/>
          </p:nvPr>
        </p:nvSpPr>
        <p:spPr/>
        <p:txBody>
          <a:bodyPr/>
          <a:lstStyle/>
          <a:p>
            <a:r>
              <a:rPr lang="pt-BR" dirty="0"/>
              <a:t>Quantas vezes as pessoas chegaram ao consultório da ESF pedindo encaminhamentos para um psiquiatra ou psicólogo?</a:t>
            </a:r>
          </a:p>
          <a:p>
            <a:r>
              <a:rPr lang="pt-BR" dirty="0"/>
              <a:t>Como profissional de saúde mental, você já sentiu que não consegue dar atendimento equitativo a todos os seus pacientes? Como você lida com a demanda tão grande de pacientes?</a:t>
            </a:r>
          </a:p>
          <a:p>
            <a:r>
              <a:rPr lang="pt-BR" dirty="0"/>
              <a:t>Quais são suas experiências com pacientes que apresentam muitas queixas?</a:t>
            </a:r>
          </a:p>
        </p:txBody>
      </p:sp>
    </p:spTree>
    <p:extLst>
      <p:ext uri="{BB962C8B-B14F-4D97-AF65-F5344CB8AC3E}">
        <p14:creationId xmlns:p14="http://schemas.microsoft.com/office/powerpoint/2010/main" val="2290422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15C1307-9DC4-BAEC-CD99-1F9E0D1BF038}"/>
              </a:ext>
            </a:extLst>
          </p:cNvPr>
          <p:cNvSpPr>
            <a:spLocks noGrp="1"/>
          </p:cNvSpPr>
          <p:nvPr>
            <p:ph type="title"/>
          </p:nvPr>
        </p:nvSpPr>
        <p:spPr/>
        <p:txBody>
          <a:bodyPr/>
          <a:lstStyle/>
          <a:p>
            <a:r>
              <a:rPr lang="pt-BR" dirty="0"/>
              <a:t>Lacuna do tratamento de saúde mental</a:t>
            </a:r>
          </a:p>
        </p:txBody>
      </p:sp>
      <p:sp>
        <p:nvSpPr>
          <p:cNvPr id="3" name="Espaço Reservado para Conteúdo 2">
            <a:extLst>
              <a:ext uri="{FF2B5EF4-FFF2-40B4-BE49-F238E27FC236}">
                <a16:creationId xmlns:a16="http://schemas.microsoft.com/office/drawing/2014/main" id="{4C32B335-E0AA-6FCC-D3F9-F3D28988B6FC}"/>
              </a:ext>
            </a:extLst>
          </p:cNvPr>
          <p:cNvSpPr>
            <a:spLocks noGrp="1"/>
          </p:cNvSpPr>
          <p:nvPr>
            <p:ph sz="quarter" idx="10"/>
          </p:nvPr>
        </p:nvSpPr>
        <p:spPr/>
        <p:txBody>
          <a:bodyPr anchor="ctr"/>
          <a:lstStyle/>
          <a:p>
            <a:r>
              <a:rPr lang="pt-BR" dirty="0"/>
              <a:t>Os transtornos mentais, neurológicas e por uso de substâncias são responsáveis por 14% da carga global das doenças.</a:t>
            </a:r>
          </a:p>
          <a:p>
            <a:r>
              <a:rPr lang="pt-BR" dirty="0"/>
              <a:t>Entre 75% a 90% dos indivíduos com esses transtornos não recebem o tratamento necessário, apesar da eficácia dos tratamentos disponíveis.</a:t>
            </a:r>
          </a:p>
          <a:p>
            <a:pPr marL="0" indent="0" algn="just">
              <a:buNone/>
            </a:pPr>
            <a:endParaRPr lang="pt-BR" dirty="0"/>
          </a:p>
          <a:p>
            <a:pPr marL="0" indent="0" algn="just">
              <a:buNone/>
            </a:pPr>
            <a:endParaRPr lang="pt-BR" dirty="0"/>
          </a:p>
        </p:txBody>
      </p:sp>
    </p:spTree>
    <p:extLst>
      <p:ext uri="{BB962C8B-B14F-4D97-AF65-F5344CB8AC3E}">
        <p14:creationId xmlns:p14="http://schemas.microsoft.com/office/powerpoint/2010/main" val="1809584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FF8DC0D-CBB5-E6CD-C5BE-BAAF3F737024}"/>
              </a:ext>
            </a:extLst>
          </p:cNvPr>
          <p:cNvSpPr>
            <a:spLocks noGrp="1"/>
          </p:cNvSpPr>
          <p:nvPr>
            <p:ph type="title"/>
          </p:nvPr>
        </p:nvSpPr>
        <p:spPr/>
        <p:txBody>
          <a:bodyPr/>
          <a:lstStyle/>
          <a:p>
            <a:r>
              <a:rPr lang="pt-BR" dirty="0"/>
              <a:t>LACUNA EM SAÚDE MENTAL/Programa </a:t>
            </a:r>
            <a:r>
              <a:rPr lang="pt-BR" dirty="0" err="1"/>
              <a:t>mhgap</a:t>
            </a:r>
            <a:endParaRPr lang="pt-BR" dirty="0"/>
          </a:p>
        </p:txBody>
      </p:sp>
      <p:pic>
        <p:nvPicPr>
          <p:cNvPr id="8" name="Espaço Reservado para Imagem 7">
            <a:extLst>
              <a:ext uri="{FF2B5EF4-FFF2-40B4-BE49-F238E27FC236}">
                <a16:creationId xmlns:a16="http://schemas.microsoft.com/office/drawing/2014/main" id="{8B0D0EEC-9197-B6E3-3B30-7450D3A771FB}"/>
              </a:ext>
            </a:extLst>
          </p:cNvPr>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a:stretch>
            <a:fillRect/>
          </a:stretch>
        </p:blipFill>
        <p:spPr>
          <a:xfrm>
            <a:off x="683999" y="1728764"/>
            <a:ext cx="4493668" cy="4885508"/>
          </a:xfrm>
        </p:spPr>
      </p:pic>
      <p:pic>
        <p:nvPicPr>
          <p:cNvPr id="5" name="Imagem 4">
            <a:extLst>
              <a:ext uri="{FF2B5EF4-FFF2-40B4-BE49-F238E27FC236}">
                <a16:creationId xmlns:a16="http://schemas.microsoft.com/office/drawing/2014/main" id="{51303A5E-91E4-29EF-1861-18956CB4D6A5}"/>
              </a:ext>
            </a:extLst>
          </p:cNvPr>
          <p:cNvPicPr>
            <a:picLocks noChangeAspect="1"/>
          </p:cNvPicPr>
          <p:nvPr/>
        </p:nvPicPr>
        <p:blipFill rotWithShape="1">
          <a:blip r:embed="rId4"/>
          <a:srcRect l="15460" t="26927" r="52245" b="13451"/>
          <a:stretch/>
        </p:blipFill>
        <p:spPr>
          <a:xfrm>
            <a:off x="5859624" y="1728764"/>
            <a:ext cx="4665305" cy="4842189"/>
          </a:xfrm>
          <a:prstGeom prst="rect">
            <a:avLst/>
          </a:prstGeom>
        </p:spPr>
      </p:pic>
    </p:spTree>
    <p:extLst>
      <p:ext uri="{BB962C8B-B14F-4D97-AF65-F5344CB8AC3E}">
        <p14:creationId xmlns:p14="http://schemas.microsoft.com/office/powerpoint/2010/main" val="3702246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FADF86B-3B09-B721-F1A6-8D28DBEE7777}"/>
              </a:ext>
            </a:extLst>
          </p:cNvPr>
          <p:cNvSpPr>
            <a:spLocks noGrp="1"/>
          </p:cNvSpPr>
          <p:nvPr>
            <p:ph type="title"/>
          </p:nvPr>
        </p:nvSpPr>
        <p:spPr/>
        <p:txBody>
          <a:bodyPr/>
          <a:lstStyle/>
          <a:p>
            <a:r>
              <a:rPr lang="pt-BR" dirty="0"/>
              <a:t>Algumas Razões para lacuna de tratamento</a:t>
            </a:r>
          </a:p>
        </p:txBody>
      </p:sp>
      <p:sp>
        <p:nvSpPr>
          <p:cNvPr id="3" name="Espaço Reservado para Conteúdo 2">
            <a:extLst>
              <a:ext uri="{FF2B5EF4-FFF2-40B4-BE49-F238E27FC236}">
                <a16:creationId xmlns:a16="http://schemas.microsoft.com/office/drawing/2014/main" id="{088A4A15-9065-233B-2DD3-028F963FAF70}"/>
              </a:ext>
            </a:extLst>
          </p:cNvPr>
          <p:cNvSpPr>
            <a:spLocks noGrp="1"/>
          </p:cNvSpPr>
          <p:nvPr>
            <p:ph sz="quarter" idx="10"/>
          </p:nvPr>
        </p:nvSpPr>
        <p:spPr/>
        <p:txBody>
          <a:bodyPr anchor="ctr"/>
          <a:lstStyle/>
          <a:p>
            <a:r>
              <a:rPr lang="pt-BR" dirty="0"/>
              <a:t>Pessoas que não sabem que têm transtornos mentais, neurológicos e por uso de substâncias</a:t>
            </a:r>
          </a:p>
          <a:p>
            <a:r>
              <a:rPr lang="pt-BR" dirty="0"/>
              <a:t>Falta de acesso a cuidados</a:t>
            </a:r>
          </a:p>
          <a:p>
            <a:r>
              <a:rPr lang="pt-BR" dirty="0"/>
              <a:t>Deficiência de profissionais especializados </a:t>
            </a:r>
          </a:p>
          <a:p>
            <a:r>
              <a:rPr lang="pt-BR" dirty="0"/>
              <a:t>Não podem pagar o tratamento</a:t>
            </a:r>
          </a:p>
        </p:txBody>
      </p:sp>
    </p:spTree>
    <p:extLst>
      <p:ext uri="{BB962C8B-B14F-4D97-AF65-F5344CB8AC3E}">
        <p14:creationId xmlns:p14="http://schemas.microsoft.com/office/powerpoint/2010/main" val="4280073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EAA19DD-71D1-EAC1-66AD-E9A5CE36180F}"/>
              </a:ext>
            </a:extLst>
          </p:cNvPr>
          <p:cNvSpPr>
            <a:spLocks noGrp="1"/>
          </p:cNvSpPr>
          <p:nvPr>
            <p:ph type="title"/>
          </p:nvPr>
        </p:nvSpPr>
        <p:spPr/>
        <p:txBody>
          <a:bodyPr/>
          <a:lstStyle/>
          <a:p>
            <a:r>
              <a:rPr lang="pt-BR" dirty="0"/>
              <a:t>Deficiência de profissionais especializados</a:t>
            </a:r>
          </a:p>
        </p:txBody>
      </p:sp>
      <p:sp>
        <p:nvSpPr>
          <p:cNvPr id="3" name="Espaço Reservado para Conteúdo 2">
            <a:extLst>
              <a:ext uri="{FF2B5EF4-FFF2-40B4-BE49-F238E27FC236}">
                <a16:creationId xmlns:a16="http://schemas.microsoft.com/office/drawing/2014/main" id="{AFF357BE-4C85-972D-50E3-5857DD602D06}"/>
              </a:ext>
            </a:extLst>
          </p:cNvPr>
          <p:cNvSpPr>
            <a:spLocks noGrp="1"/>
          </p:cNvSpPr>
          <p:nvPr>
            <p:ph sz="quarter" idx="10"/>
          </p:nvPr>
        </p:nvSpPr>
        <p:spPr/>
        <p:txBody>
          <a:bodyPr/>
          <a:lstStyle/>
          <a:p>
            <a:endParaRPr lang="pt-BR"/>
          </a:p>
        </p:txBody>
      </p:sp>
      <p:pic>
        <p:nvPicPr>
          <p:cNvPr id="5" name="Imagem 4">
            <a:extLst>
              <a:ext uri="{FF2B5EF4-FFF2-40B4-BE49-F238E27FC236}">
                <a16:creationId xmlns:a16="http://schemas.microsoft.com/office/drawing/2014/main" id="{A674264F-10B0-9CAB-D946-52182CFB0732}"/>
              </a:ext>
            </a:extLst>
          </p:cNvPr>
          <p:cNvPicPr>
            <a:picLocks noChangeAspect="1"/>
          </p:cNvPicPr>
          <p:nvPr/>
        </p:nvPicPr>
        <p:blipFill rotWithShape="1">
          <a:blip r:embed="rId2"/>
          <a:srcRect l="7065" t="14476" r="7787" b="6452"/>
          <a:stretch/>
        </p:blipFill>
        <p:spPr>
          <a:xfrm>
            <a:off x="683999" y="1886471"/>
            <a:ext cx="11231777" cy="4664331"/>
          </a:xfrm>
          <a:prstGeom prst="rect">
            <a:avLst/>
          </a:prstGeom>
        </p:spPr>
      </p:pic>
    </p:spTree>
    <p:extLst>
      <p:ext uri="{BB962C8B-B14F-4D97-AF65-F5344CB8AC3E}">
        <p14:creationId xmlns:p14="http://schemas.microsoft.com/office/powerpoint/2010/main" val="13022611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85A8E80-29F2-62DB-5061-D88F04E5EC6E}"/>
              </a:ext>
            </a:extLst>
          </p:cNvPr>
          <p:cNvSpPr>
            <a:spLocks noGrp="1"/>
          </p:cNvSpPr>
          <p:nvPr>
            <p:ph type="title"/>
          </p:nvPr>
        </p:nvSpPr>
        <p:spPr/>
        <p:txBody>
          <a:bodyPr/>
          <a:lstStyle/>
          <a:p>
            <a:r>
              <a:rPr lang="pt-BR" dirty="0"/>
              <a:t>Programa de Ação para Reduzir  as</a:t>
            </a:r>
            <a:br>
              <a:rPr lang="pt-BR" dirty="0"/>
            </a:br>
            <a:r>
              <a:rPr lang="pt-BR" dirty="0"/>
              <a:t>Lacunas em Saúde Mental (</a:t>
            </a:r>
            <a:r>
              <a:rPr lang="pt-BR" dirty="0" err="1"/>
              <a:t>mhGAP</a:t>
            </a:r>
            <a:r>
              <a:rPr lang="pt-BR" dirty="0"/>
              <a:t>)</a:t>
            </a:r>
          </a:p>
        </p:txBody>
      </p:sp>
      <p:sp>
        <p:nvSpPr>
          <p:cNvPr id="3" name="Espaço Reservado para Conteúdo 2">
            <a:extLst>
              <a:ext uri="{FF2B5EF4-FFF2-40B4-BE49-F238E27FC236}">
                <a16:creationId xmlns:a16="http://schemas.microsoft.com/office/drawing/2014/main" id="{D97E82B7-F4D9-F832-8C49-FE8BA837C56F}"/>
              </a:ext>
            </a:extLst>
          </p:cNvPr>
          <p:cNvSpPr>
            <a:spLocks noGrp="1"/>
          </p:cNvSpPr>
          <p:nvPr>
            <p:ph sz="quarter" idx="10"/>
          </p:nvPr>
        </p:nvSpPr>
        <p:spPr/>
        <p:txBody>
          <a:bodyPr/>
          <a:lstStyle/>
          <a:p>
            <a:r>
              <a:rPr lang="pt-BR" dirty="0"/>
              <a:t>O </a:t>
            </a:r>
            <a:r>
              <a:rPr lang="pt-BR" dirty="0" err="1"/>
              <a:t>mhGAP</a:t>
            </a:r>
            <a:r>
              <a:rPr lang="pt-BR" dirty="0"/>
              <a:t> é um programa da OMS, lançado em 2008, para ampliar os cuidados com os transtornos mentais, neurológicos e por uso de substâncias</a:t>
            </a:r>
          </a:p>
          <a:p>
            <a:r>
              <a:rPr lang="pt-BR" dirty="0"/>
              <a:t>Com os cuidados adequados e medicamentosos, o programa </a:t>
            </a:r>
            <a:r>
              <a:rPr lang="pt-BR" dirty="0" err="1"/>
              <a:t>mhGAP</a:t>
            </a:r>
            <a:r>
              <a:rPr lang="pt-BR" dirty="0"/>
              <a:t> visa tratar milhões de pessoas para depressão, psicoses e epilepsia, mesmo em locais com recursos limitados</a:t>
            </a:r>
          </a:p>
          <a:p>
            <a:r>
              <a:rPr lang="pt-BR" dirty="0"/>
              <a:t>O foco do programa </a:t>
            </a:r>
            <a:r>
              <a:rPr lang="pt-BR" dirty="0" err="1"/>
              <a:t>mhGAP</a:t>
            </a:r>
            <a:r>
              <a:rPr lang="pt-BR" dirty="0"/>
              <a:t> é aumentar os cuidados não especializados para atender às necessidades não atendidas das pessoas com transtornos</a:t>
            </a:r>
          </a:p>
        </p:txBody>
      </p:sp>
    </p:spTree>
    <p:extLst>
      <p:ext uri="{BB962C8B-B14F-4D97-AF65-F5344CB8AC3E}">
        <p14:creationId xmlns:p14="http://schemas.microsoft.com/office/powerpoint/2010/main" val="1173536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A313197-C48F-D485-7CC6-EA89FE171D11}"/>
              </a:ext>
            </a:extLst>
          </p:cNvPr>
          <p:cNvSpPr>
            <a:spLocks noGrp="1"/>
          </p:cNvSpPr>
          <p:nvPr>
            <p:ph type="title"/>
          </p:nvPr>
        </p:nvSpPr>
        <p:spPr/>
        <p:txBody>
          <a:bodyPr/>
          <a:lstStyle/>
          <a:p>
            <a:r>
              <a:rPr lang="pt-BR" dirty="0"/>
              <a:t>O MAPA</a:t>
            </a:r>
          </a:p>
        </p:txBody>
      </p:sp>
      <p:pic>
        <p:nvPicPr>
          <p:cNvPr id="6" name="Imagem 5">
            <a:extLst>
              <a:ext uri="{FF2B5EF4-FFF2-40B4-BE49-F238E27FC236}">
                <a16:creationId xmlns:a16="http://schemas.microsoft.com/office/drawing/2014/main" id="{E44746CD-9047-89A5-DDF9-ED4165E5DAEA}"/>
              </a:ext>
            </a:extLst>
          </p:cNvPr>
          <p:cNvPicPr>
            <a:picLocks noChangeAspect="1"/>
          </p:cNvPicPr>
          <p:nvPr/>
        </p:nvPicPr>
        <p:blipFill rotWithShape="1">
          <a:blip r:embed="rId3"/>
          <a:srcRect l="13929" t="26655" r="51786" b="13451"/>
          <a:stretch/>
        </p:blipFill>
        <p:spPr>
          <a:xfrm>
            <a:off x="3446105" y="1395515"/>
            <a:ext cx="5299789" cy="5205149"/>
          </a:xfrm>
          <a:prstGeom prst="rect">
            <a:avLst/>
          </a:prstGeom>
        </p:spPr>
      </p:pic>
    </p:spTree>
    <p:extLst>
      <p:ext uri="{BB962C8B-B14F-4D97-AF65-F5344CB8AC3E}">
        <p14:creationId xmlns:p14="http://schemas.microsoft.com/office/powerpoint/2010/main" val="17149950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Tema do Office">
  <a:themeElements>
    <a:clrScheme name="MS Healthcare Pitch">
      <a:dk1>
        <a:sysClr val="windowText" lastClr="000000"/>
      </a:dk1>
      <a:lt1>
        <a:sysClr val="window" lastClr="FFFFFF"/>
      </a:lt1>
      <a:dk2>
        <a:srgbClr val="00292E"/>
      </a:dk2>
      <a:lt2>
        <a:srgbClr val="64B2C1"/>
      </a:lt2>
      <a:accent1>
        <a:srgbClr val="F0CDA1"/>
      </a:accent1>
      <a:accent2>
        <a:srgbClr val="107082"/>
      </a:accent2>
      <a:accent3>
        <a:srgbClr val="054854"/>
      </a:accent3>
      <a:accent4>
        <a:srgbClr val="00AEEF"/>
      </a:accent4>
      <a:accent5>
        <a:srgbClr val="F99927"/>
      </a:accent5>
      <a:accent6>
        <a:srgbClr val="EC7216"/>
      </a:accent6>
      <a:hlink>
        <a:srgbClr val="000000"/>
      </a:hlink>
      <a:folHlink>
        <a:srgbClr val="000000"/>
      </a:folHlink>
    </a:clrScheme>
    <a:fontScheme name="MS Healthcare Pitch">
      <a:majorFont>
        <a:latin typeface="Gill Sans MT"/>
        <a:ea typeface=""/>
        <a:cs typeface=""/>
      </a:majorFont>
      <a:minorFont>
        <a:latin typeface="Arial "/>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a:gsLst>
            <a:gs pos="0">
              <a:schemeClr val="tx2"/>
            </a:gs>
            <a:gs pos="100000">
              <a:schemeClr val="accent2"/>
            </a:gs>
          </a:gsLst>
          <a:lin ang="14400000" scaled="0"/>
        </a:gra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_34307485_TF00450287.potx" id="{814D308D-9714-4366-95F6-F5AC3AF417DF}" vid="{3CF6833A-9199-401F-BA88-00AE8E801A79}"/>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1c2eb7a32e66fb6e4260f3771546a5e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04e1f6479c48b08974ba73b5ca973489"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C66BDC7-24D2-4343-8D41-18F9C23F860A}">
  <ds:schemaRefs>
    <ds:schemaRef ds:uri="http://schemas.microsoft.com/sharepoint/v3/contenttype/forms"/>
  </ds:schemaRefs>
</ds:datastoreItem>
</file>

<file path=customXml/itemProps2.xml><?xml version="1.0" encoding="utf-8"?>
<ds:datastoreItem xmlns:ds="http://schemas.openxmlformats.org/officeDocument/2006/customXml" ds:itemID="{AF4BDB64-2AF8-42D4-96C8-B6B6F098993C}">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533BAED8-F9E7-4D41-86E9-333473F909F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Apresentação de consultório de assistência médica</Template>
  <TotalTime>864</TotalTime>
  <Words>2559</Words>
  <Application>Microsoft Office PowerPoint</Application>
  <PresentationFormat>Widescreen</PresentationFormat>
  <Paragraphs>129</Paragraphs>
  <Slides>13</Slides>
  <Notes>11</Notes>
  <HiddenSlides>0</HiddenSlides>
  <MMClips>0</MMClips>
  <ScaleCrop>false</ScaleCrop>
  <HeadingPairs>
    <vt:vector size="6" baseType="variant">
      <vt:variant>
        <vt:lpstr>Fontes usadas</vt:lpstr>
      </vt:variant>
      <vt:variant>
        <vt:i4>5</vt:i4>
      </vt:variant>
      <vt:variant>
        <vt:lpstr>Tema</vt:lpstr>
      </vt:variant>
      <vt:variant>
        <vt:i4>1</vt:i4>
      </vt:variant>
      <vt:variant>
        <vt:lpstr>Títulos de slides</vt:lpstr>
      </vt:variant>
      <vt:variant>
        <vt:i4>13</vt:i4>
      </vt:variant>
    </vt:vector>
  </HeadingPairs>
  <TitlesOfParts>
    <vt:vector size="19" baseType="lpstr">
      <vt:lpstr>Arial</vt:lpstr>
      <vt:lpstr>Arial </vt:lpstr>
      <vt:lpstr>Calibri</vt:lpstr>
      <vt:lpstr>Gill Sans MT</vt:lpstr>
      <vt:lpstr>Google Sans</vt:lpstr>
      <vt:lpstr>Tema do Office</vt:lpstr>
      <vt:lpstr>Apresentação do PowerPoint</vt:lpstr>
      <vt:lpstr>Nuvem de palavras</vt:lpstr>
      <vt:lpstr>perguntas</vt:lpstr>
      <vt:lpstr>Lacuna do tratamento de saúde mental</vt:lpstr>
      <vt:lpstr>LACUNA EM SAÚDE MENTAL/Programa mhgap</vt:lpstr>
      <vt:lpstr>Algumas Razões para lacuna de tratamento</vt:lpstr>
      <vt:lpstr>Deficiência de profissionais especializados</vt:lpstr>
      <vt:lpstr>Programa de Ação para Reduzir  as Lacunas em Saúde Mental (mhGAP)</vt:lpstr>
      <vt:lpstr>O MAPA</vt:lpstr>
      <vt:lpstr>Qual é o público-alvo do mhGAP?</vt:lpstr>
      <vt:lpstr>7 BONS MOTIVOS PARA INTEGRAR  A SAÚDE MENTAL EM CUIDADOS DE SAÚDE NÃO ESPECIALIZADOS</vt:lpstr>
      <vt:lpstr>Manual de Intervenções MI-mhGAP Versão 2.0</vt:lpstr>
      <vt:lpstr>Apresentação do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SUA saúde Solução do OFFICE</dc:title>
  <dc:creator>Marcio Tintina</dc:creator>
  <cp:lastModifiedBy>Marcio Tintina</cp:lastModifiedBy>
  <cp:revision>16</cp:revision>
  <dcterms:created xsi:type="dcterms:W3CDTF">2023-08-02T11:12:00Z</dcterms:created>
  <dcterms:modified xsi:type="dcterms:W3CDTF">2023-08-09T19:33:14Z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